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5250" r:id="rId6"/>
  </p:sldMasterIdLst>
  <p:notesMasterIdLst>
    <p:notesMasterId r:id="rId18"/>
  </p:notesMasterIdLst>
  <p:handoutMasterIdLst>
    <p:handoutMasterId r:id="rId19"/>
  </p:handoutMasterIdLst>
  <p:sldIdLst>
    <p:sldId id="435" r:id="rId7"/>
    <p:sldId id="275" r:id="rId8"/>
    <p:sldId id="406" r:id="rId9"/>
    <p:sldId id="409" r:id="rId10"/>
    <p:sldId id="431" r:id="rId11"/>
    <p:sldId id="411" r:id="rId12"/>
    <p:sldId id="408" r:id="rId13"/>
    <p:sldId id="432" r:id="rId14"/>
    <p:sldId id="433" r:id="rId15"/>
    <p:sldId id="434" r:id="rId16"/>
    <p:sldId id="426" r:id="rId17"/>
  </p:sldIdLst>
  <p:sldSz cx="9144000" cy="6858000" type="screen4x3"/>
  <p:notesSz cx="6794500" cy="9906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anose="02000000000000000000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anose="02000000000000000000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anose="02000000000000000000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anose="02000000000000000000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anose="02000000000000000000" pitchFamily="2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DecimaWE Rg" panose="02000000000000000000" pitchFamily="2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DecimaWE Rg" panose="02000000000000000000" pitchFamily="2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DecimaWE Rg" panose="02000000000000000000" pitchFamily="2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DecimaWE Rg" panose="02000000000000000000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1449C"/>
    <a:srgbClr val="FF6600"/>
    <a:srgbClr val="E7F6EF"/>
    <a:srgbClr val="CBECDE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0952" autoAdjust="0"/>
  </p:normalViewPr>
  <p:slideViewPr>
    <p:cSldViewPr>
      <p:cViewPr varScale="1">
        <p:scale>
          <a:sx n="101" d="100"/>
          <a:sy n="101" d="100"/>
        </p:scale>
        <p:origin x="1848" y="108"/>
      </p:cViewPr>
      <p:guideLst>
        <p:guide orient="horz" pos="86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18" y="-78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925945-D6A9-4680-AA61-302DC12CA34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0F11EC71-A147-4B10-A4BA-BAED29C9F06B}">
      <dgm:prSet phldrT="[Testo]" custT="1"/>
      <dgm:spPr/>
      <dgm:t>
        <a:bodyPr/>
        <a:lstStyle/>
        <a:p>
          <a:r>
            <a:rPr lang="it-IT" sz="1600" dirty="0"/>
            <a:t>Promozione dell’associazionismo</a:t>
          </a:r>
        </a:p>
      </dgm:t>
    </dgm:pt>
    <dgm:pt modelId="{E045AB36-10A5-4A21-87B9-2F8A94AB3B9A}" type="parTrans" cxnId="{B01164F4-847C-40EF-B719-8AF19D3DBC06}">
      <dgm:prSet/>
      <dgm:spPr/>
      <dgm:t>
        <a:bodyPr/>
        <a:lstStyle/>
        <a:p>
          <a:endParaRPr lang="it-IT"/>
        </a:p>
      </dgm:t>
    </dgm:pt>
    <dgm:pt modelId="{01AF13E4-5340-4428-B12D-0C87FC1EC723}" type="sibTrans" cxnId="{B01164F4-847C-40EF-B719-8AF19D3DBC06}">
      <dgm:prSet/>
      <dgm:spPr/>
      <dgm:t>
        <a:bodyPr/>
        <a:lstStyle/>
        <a:p>
          <a:endParaRPr lang="it-IT"/>
        </a:p>
      </dgm:t>
    </dgm:pt>
    <dgm:pt modelId="{E58FDDE6-5151-40F2-95CE-E2489E4DED61}">
      <dgm:prSet phldrT="[Testo]" custT="1"/>
      <dgm:spPr/>
      <dgm:t>
        <a:bodyPr/>
        <a:lstStyle/>
        <a:p>
          <a:r>
            <a:rPr lang="it-IT" sz="1600" dirty="0"/>
            <a:t>Promozione successo scolastico studenti caregiver</a:t>
          </a:r>
        </a:p>
      </dgm:t>
    </dgm:pt>
    <dgm:pt modelId="{7299D42A-15CF-4467-B731-2D4EBBBE1E53}" type="parTrans" cxnId="{19BB5085-5F0E-44BD-931C-1A2DB6220210}">
      <dgm:prSet/>
      <dgm:spPr/>
      <dgm:t>
        <a:bodyPr/>
        <a:lstStyle/>
        <a:p>
          <a:endParaRPr lang="it-IT"/>
        </a:p>
      </dgm:t>
    </dgm:pt>
    <dgm:pt modelId="{3D024512-49AA-4AD4-A8CA-5AE9EC381614}" type="sibTrans" cxnId="{19BB5085-5F0E-44BD-931C-1A2DB6220210}">
      <dgm:prSet/>
      <dgm:spPr/>
      <dgm:t>
        <a:bodyPr/>
        <a:lstStyle/>
        <a:p>
          <a:endParaRPr lang="it-IT"/>
        </a:p>
      </dgm:t>
    </dgm:pt>
    <dgm:pt modelId="{108CBD34-8765-4BA0-B800-CA7D2CD58A8D}" type="asst">
      <dgm:prSet phldrT="[Testo]" custT="1"/>
      <dgm:spPr/>
      <dgm:t>
        <a:bodyPr/>
        <a:lstStyle/>
        <a:p>
          <a:r>
            <a:rPr lang="it-IT" sz="2400" b="1" dirty="0"/>
            <a:t>Compiti della Regione</a:t>
          </a:r>
        </a:p>
      </dgm:t>
    </dgm:pt>
    <dgm:pt modelId="{734963D3-64B6-4286-BAA1-959BE69DB3FF}" type="sibTrans" cxnId="{F849EDBF-8D6E-4557-9145-9F84382E9865}">
      <dgm:prSet/>
      <dgm:spPr/>
      <dgm:t>
        <a:bodyPr/>
        <a:lstStyle/>
        <a:p>
          <a:endParaRPr lang="it-IT"/>
        </a:p>
      </dgm:t>
    </dgm:pt>
    <dgm:pt modelId="{BD60B453-9DC0-4D71-866D-22BA41460521}" type="parTrans" cxnId="{F849EDBF-8D6E-4557-9145-9F84382E9865}">
      <dgm:prSet/>
      <dgm:spPr/>
      <dgm:t>
        <a:bodyPr/>
        <a:lstStyle/>
        <a:p>
          <a:endParaRPr lang="it-IT"/>
        </a:p>
      </dgm:t>
    </dgm:pt>
    <dgm:pt modelId="{D7D481EB-714F-48EB-A8FF-FDB3BA2869B3}">
      <dgm:prSet custT="1"/>
      <dgm:spPr/>
      <dgm:t>
        <a:bodyPr/>
        <a:lstStyle/>
        <a:p>
          <a:r>
            <a:rPr lang="it-IT" sz="1600" dirty="0"/>
            <a:t>Favorire accordi con compagnie assicurative</a:t>
          </a:r>
        </a:p>
      </dgm:t>
    </dgm:pt>
    <dgm:pt modelId="{F20450BA-390D-452B-B135-D1D908B8A7C5}" type="parTrans" cxnId="{3D51A77E-16C2-4879-BEA6-D552B8199515}">
      <dgm:prSet/>
      <dgm:spPr/>
      <dgm:t>
        <a:bodyPr/>
        <a:lstStyle/>
        <a:p>
          <a:endParaRPr lang="it-IT"/>
        </a:p>
      </dgm:t>
    </dgm:pt>
    <dgm:pt modelId="{861F9604-5601-41AF-8381-9EB929E15F56}" type="sibTrans" cxnId="{3D51A77E-16C2-4879-BEA6-D552B8199515}">
      <dgm:prSet/>
      <dgm:spPr/>
      <dgm:t>
        <a:bodyPr/>
        <a:lstStyle/>
        <a:p>
          <a:endParaRPr lang="it-IT"/>
        </a:p>
      </dgm:t>
    </dgm:pt>
    <dgm:pt modelId="{8270BFA1-E29B-4FC0-846F-ED8084D5E290}">
      <dgm:prSet custT="1"/>
      <dgm:spPr/>
      <dgm:t>
        <a:bodyPr/>
        <a:lstStyle/>
        <a:p>
          <a:r>
            <a:rPr lang="it-IT" sz="1600" dirty="0"/>
            <a:t>Informazione e orientamento</a:t>
          </a:r>
        </a:p>
      </dgm:t>
    </dgm:pt>
    <dgm:pt modelId="{9F5C94B5-FF93-4F52-B1F4-EB16D96379D0}" type="parTrans" cxnId="{4598D3B5-50B9-4328-9296-94A3470B0954}">
      <dgm:prSet/>
      <dgm:spPr/>
      <dgm:t>
        <a:bodyPr/>
        <a:lstStyle/>
        <a:p>
          <a:endParaRPr lang="it-IT"/>
        </a:p>
      </dgm:t>
    </dgm:pt>
    <dgm:pt modelId="{D74DCF33-A2BB-48E8-B2F1-0B03F75778BD}" type="sibTrans" cxnId="{4598D3B5-50B9-4328-9296-94A3470B0954}">
      <dgm:prSet/>
      <dgm:spPr/>
      <dgm:t>
        <a:bodyPr/>
        <a:lstStyle/>
        <a:p>
          <a:endParaRPr lang="it-IT"/>
        </a:p>
      </dgm:t>
    </dgm:pt>
    <dgm:pt modelId="{575D0861-1B45-491D-9654-E83D805B2A80}">
      <dgm:prSet custT="1"/>
      <dgm:spPr/>
      <dgm:t>
        <a:bodyPr/>
        <a:lstStyle/>
        <a:p>
          <a:r>
            <a:rPr lang="it-IT" sz="1600" dirty="0"/>
            <a:t>Diffusione buone pratiche</a:t>
          </a:r>
          <a:r>
            <a:rPr lang="it-IT" sz="1500" dirty="0"/>
            <a:t>	</a:t>
          </a:r>
        </a:p>
      </dgm:t>
    </dgm:pt>
    <dgm:pt modelId="{7DE1459B-AE6E-4991-A17B-8CCC4F74C9A5}" type="parTrans" cxnId="{643E3C13-0937-4378-B466-CB75870261B8}">
      <dgm:prSet/>
      <dgm:spPr/>
      <dgm:t>
        <a:bodyPr/>
        <a:lstStyle/>
        <a:p>
          <a:endParaRPr lang="it-IT"/>
        </a:p>
      </dgm:t>
    </dgm:pt>
    <dgm:pt modelId="{6BBF6503-C90A-497E-A04B-82B1F535E898}" type="sibTrans" cxnId="{643E3C13-0937-4378-B466-CB75870261B8}">
      <dgm:prSet/>
      <dgm:spPr/>
      <dgm:t>
        <a:bodyPr/>
        <a:lstStyle/>
        <a:p>
          <a:endParaRPr lang="it-IT"/>
        </a:p>
      </dgm:t>
    </dgm:pt>
    <dgm:pt modelId="{7CFA3D3F-303D-4A03-AA78-C540CF62C5F1}">
      <dgm:prSet custT="1"/>
      <dgm:spPr/>
      <dgm:t>
        <a:bodyPr/>
        <a:lstStyle/>
        <a:p>
          <a:r>
            <a:rPr lang="it-IT" sz="1600" dirty="0"/>
            <a:t>Favorire accordi per caregiver lavoratori</a:t>
          </a:r>
        </a:p>
      </dgm:t>
    </dgm:pt>
    <dgm:pt modelId="{E575A1F7-183C-49A1-8BC9-EB710EBD0993}" type="parTrans" cxnId="{3C025B85-ACD5-488E-9446-560047FC0015}">
      <dgm:prSet/>
      <dgm:spPr/>
      <dgm:t>
        <a:bodyPr/>
        <a:lstStyle/>
        <a:p>
          <a:endParaRPr lang="it-IT"/>
        </a:p>
      </dgm:t>
    </dgm:pt>
    <dgm:pt modelId="{938C73A8-30C4-4991-8740-E3BFCCD6DF0B}" type="sibTrans" cxnId="{3C025B85-ACD5-488E-9446-560047FC0015}">
      <dgm:prSet/>
      <dgm:spPr/>
      <dgm:t>
        <a:bodyPr/>
        <a:lstStyle/>
        <a:p>
          <a:endParaRPr lang="it-IT"/>
        </a:p>
      </dgm:t>
    </dgm:pt>
    <dgm:pt modelId="{C7CFBC20-7B47-4F0D-B7B5-3CE4244FDF25}">
      <dgm:prSet custT="1"/>
      <dgm:spPr/>
      <dgm:t>
        <a:bodyPr/>
        <a:lstStyle/>
        <a:p>
          <a:r>
            <a:rPr lang="it-IT" sz="1600" dirty="0"/>
            <a:t>Promozione comunicazione e nuove tecnologie</a:t>
          </a:r>
        </a:p>
      </dgm:t>
    </dgm:pt>
    <dgm:pt modelId="{38A724AA-4213-4717-A297-6497E1A11C5C}" type="parTrans" cxnId="{D2123C59-053D-42FB-A495-B7DCB33F1C6B}">
      <dgm:prSet/>
      <dgm:spPr/>
      <dgm:t>
        <a:bodyPr/>
        <a:lstStyle/>
        <a:p>
          <a:endParaRPr lang="it-IT"/>
        </a:p>
      </dgm:t>
    </dgm:pt>
    <dgm:pt modelId="{CFA57021-6292-41FA-B2B6-97CEC04807A5}" type="sibTrans" cxnId="{D2123C59-053D-42FB-A495-B7DCB33F1C6B}">
      <dgm:prSet/>
      <dgm:spPr/>
      <dgm:t>
        <a:bodyPr/>
        <a:lstStyle/>
        <a:p>
          <a:endParaRPr lang="it-IT"/>
        </a:p>
      </dgm:t>
    </dgm:pt>
    <dgm:pt modelId="{9519CC99-4448-446A-906E-65E8191F1165}" type="pres">
      <dgm:prSet presAssocID="{E5925945-D6A9-4680-AA61-302DC12CA34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F93A5781-B15B-4EC9-8C6C-E0AC3B8126C1}" type="pres">
      <dgm:prSet presAssocID="{108CBD34-8765-4BA0-B800-CA7D2CD58A8D}" presName="hierRoot1" presStyleCnt="0"/>
      <dgm:spPr/>
    </dgm:pt>
    <dgm:pt modelId="{B650DE88-0250-4449-B235-17578CD9BD1A}" type="pres">
      <dgm:prSet presAssocID="{108CBD34-8765-4BA0-B800-CA7D2CD58A8D}" presName="composite" presStyleCnt="0"/>
      <dgm:spPr/>
    </dgm:pt>
    <dgm:pt modelId="{DF43AC56-BC72-44AB-857A-924FBF972902}" type="pres">
      <dgm:prSet presAssocID="{108CBD34-8765-4BA0-B800-CA7D2CD58A8D}" presName="background" presStyleLbl="node0" presStyleIdx="0" presStyleCnt="1"/>
      <dgm:spPr/>
    </dgm:pt>
    <dgm:pt modelId="{69B14B92-A7DC-4B9E-BE78-E78FE1A72C88}" type="pres">
      <dgm:prSet presAssocID="{108CBD34-8765-4BA0-B800-CA7D2CD58A8D}" presName="text" presStyleLbl="fgAcc0" presStyleIdx="0" presStyleCnt="1" custScaleX="110000" custScaleY="11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8E46F6C-C6EA-45F8-8EFB-2BAE0A3EE22B}" type="pres">
      <dgm:prSet presAssocID="{108CBD34-8765-4BA0-B800-CA7D2CD58A8D}" presName="hierChild2" presStyleCnt="0"/>
      <dgm:spPr/>
    </dgm:pt>
    <dgm:pt modelId="{D0FDD37B-2827-4106-B18B-6C2D26976CD6}" type="pres">
      <dgm:prSet presAssocID="{E045AB36-10A5-4A21-87B9-2F8A94AB3B9A}" presName="Name10" presStyleLbl="parChTrans1D2" presStyleIdx="0" presStyleCnt="4"/>
      <dgm:spPr/>
      <dgm:t>
        <a:bodyPr/>
        <a:lstStyle/>
        <a:p>
          <a:endParaRPr lang="it-IT"/>
        </a:p>
      </dgm:t>
    </dgm:pt>
    <dgm:pt modelId="{DF03001F-0E53-43F3-ACDD-86E05C495F83}" type="pres">
      <dgm:prSet presAssocID="{0F11EC71-A147-4B10-A4BA-BAED29C9F06B}" presName="hierRoot2" presStyleCnt="0"/>
      <dgm:spPr/>
    </dgm:pt>
    <dgm:pt modelId="{BFADF088-F6C3-4AD2-82D5-B5785870CA8E}" type="pres">
      <dgm:prSet presAssocID="{0F11EC71-A147-4B10-A4BA-BAED29C9F06B}" presName="composite2" presStyleCnt="0"/>
      <dgm:spPr/>
    </dgm:pt>
    <dgm:pt modelId="{FC33F7F9-B26D-4450-B643-FE1BF1C7426B}" type="pres">
      <dgm:prSet presAssocID="{0F11EC71-A147-4B10-A4BA-BAED29C9F06B}" presName="background2" presStyleLbl="node2" presStyleIdx="0" presStyleCnt="4"/>
      <dgm:spPr/>
    </dgm:pt>
    <dgm:pt modelId="{BFFB2AD6-A552-4BAB-9DC2-5D71798C3F17}" type="pres">
      <dgm:prSet presAssocID="{0F11EC71-A147-4B10-A4BA-BAED29C9F06B}" presName="text2" presStyleLbl="fgAcc2" presStyleIdx="0" presStyleCnt="4" custScaleX="11922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ABA1107-B236-4917-9C7C-41468B6ED060}" type="pres">
      <dgm:prSet presAssocID="{0F11EC71-A147-4B10-A4BA-BAED29C9F06B}" presName="hierChild3" presStyleCnt="0"/>
      <dgm:spPr/>
    </dgm:pt>
    <dgm:pt modelId="{8C28E9E9-4E15-4F26-B6A8-959F3F432850}" type="pres">
      <dgm:prSet presAssocID="{7DE1459B-AE6E-4991-A17B-8CCC4F74C9A5}" presName="Name17" presStyleLbl="parChTrans1D3" presStyleIdx="0" presStyleCnt="3"/>
      <dgm:spPr/>
      <dgm:t>
        <a:bodyPr/>
        <a:lstStyle/>
        <a:p>
          <a:endParaRPr lang="it-IT"/>
        </a:p>
      </dgm:t>
    </dgm:pt>
    <dgm:pt modelId="{8F619446-0D62-4549-965D-EDB79B7AC65C}" type="pres">
      <dgm:prSet presAssocID="{575D0861-1B45-491D-9654-E83D805B2A80}" presName="hierRoot3" presStyleCnt="0"/>
      <dgm:spPr/>
    </dgm:pt>
    <dgm:pt modelId="{170F3540-9121-4ECF-94F3-FF0DCC1A74B4}" type="pres">
      <dgm:prSet presAssocID="{575D0861-1B45-491D-9654-E83D805B2A80}" presName="composite3" presStyleCnt="0"/>
      <dgm:spPr/>
    </dgm:pt>
    <dgm:pt modelId="{C4C025B1-A59B-4B05-AFC9-89400219E41A}" type="pres">
      <dgm:prSet presAssocID="{575D0861-1B45-491D-9654-E83D805B2A80}" presName="background3" presStyleLbl="node3" presStyleIdx="0" presStyleCnt="3"/>
      <dgm:spPr/>
    </dgm:pt>
    <dgm:pt modelId="{E55E61E8-822D-4E4A-858B-2371DEE5A751}" type="pres">
      <dgm:prSet presAssocID="{575D0861-1B45-491D-9654-E83D805B2A80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7CC89A7-57C6-4D8A-996C-F3804CB4CBAC}" type="pres">
      <dgm:prSet presAssocID="{575D0861-1B45-491D-9654-E83D805B2A80}" presName="hierChild4" presStyleCnt="0"/>
      <dgm:spPr/>
    </dgm:pt>
    <dgm:pt modelId="{D2B9A945-48DA-43E3-88B4-404AADC2260B}" type="pres">
      <dgm:prSet presAssocID="{F20450BA-390D-452B-B135-D1D908B8A7C5}" presName="Name10" presStyleLbl="parChTrans1D2" presStyleIdx="1" presStyleCnt="4"/>
      <dgm:spPr/>
      <dgm:t>
        <a:bodyPr/>
        <a:lstStyle/>
        <a:p>
          <a:endParaRPr lang="it-IT"/>
        </a:p>
      </dgm:t>
    </dgm:pt>
    <dgm:pt modelId="{CE1E88A3-6B35-4F9E-8A9B-66C72A90D574}" type="pres">
      <dgm:prSet presAssocID="{D7D481EB-714F-48EB-A8FF-FDB3BA2869B3}" presName="hierRoot2" presStyleCnt="0"/>
      <dgm:spPr/>
    </dgm:pt>
    <dgm:pt modelId="{348F1D34-F3A8-4607-81B7-268CEA11C26D}" type="pres">
      <dgm:prSet presAssocID="{D7D481EB-714F-48EB-A8FF-FDB3BA2869B3}" presName="composite2" presStyleCnt="0"/>
      <dgm:spPr/>
    </dgm:pt>
    <dgm:pt modelId="{AA35C789-DC2C-4E66-BAED-5E73EC8E3A88}" type="pres">
      <dgm:prSet presAssocID="{D7D481EB-714F-48EB-A8FF-FDB3BA2869B3}" presName="background2" presStyleLbl="node2" presStyleIdx="1" presStyleCnt="4"/>
      <dgm:spPr/>
    </dgm:pt>
    <dgm:pt modelId="{E0BAC6E9-1E8D-46FE-B981-AFC8B178DA71}" type="pres">
      <dgm:prSet presAssocID="{D7D481EB-714F-48EB-A8FF-FDB3BA2869B3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45856B7-D2B3-4432-B66D-C15447E95043}" type="pres">
      <dgm:prSet presAssocID="{D7D481EB-714F-48EB-A8FF-FDB3BA2869B3}" presName="hierChild3" presStyleCnt="0"/>
      <dgm:spPr/>
    </dgm:pt>
    <dgm:pt modelId="{B8494252-6C09-4437-B425-4DEBC7702415}" type="pres">
      <dgm:prSet presAssocID="{E575A1F7-183C-49A1-8BC9-EB710EBD0993}" presName="Name17" presStyleLbl="parChTrans1D3" presStyleIdx="1" presStyleCnt="3"/>
      <dgm:spPr/>
      <dgm:t>
        <a:bodyPr/>
        <a:lstStyle/>
        <a:p>
          <a:endParaRPr lang="it-IT"/>
        </a:p>
      </dgm:t>
    </dgm:pt>
    <dgm:pt modelId="{CA539641-663A-4D25-BC77-69B878F7172E}" type="pres">
      <dgm:prSet presAssocID="{7CFA3D3F-303D-4A03-AA78-C540CF62C5F1}" presName="hierRoot3" presStyleCnt="0"/>
      <dgm:spPr/>
    </dgm:pt>
    <dgm:pt modelId="{D5FA7343-ABF6-4CA9-8B1E-6086E08BD1CF}" type="pres">
      <dgm:prSet presAssocID="{7CFA3D3F-303D-4A03-AA78-C540CF62C5F1}" presName="composite3" presStyleCnt="0"/>
      <dgm:spPr/>
    </dgm:pt>
    <dgm:pt modelId="{4C07A622-2A63-46D6-87B4-908B4A5783C6}" type="pres">
      <dgm:prSet presAssocID="{7CFA3D3F-303D-4A03-AA78-C540CF62C5F1}" presName="background3" presStyleLbl="node3" presStyleIdx="1" presStyleCnt="3"/>
      <dgm:spPr/>
    </dgm:pt>
    <dgm:pt modelId="{9BDB7244-2FF8-471F-985E-68F54086F6B3}" type="pres">
      <dgm:prSet presAssocID="{7CFA3D3F-303D-4A03-AA78-C540CF62C5F1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F36CB2C-568B-4216-8283-B8BBAD4A9C7E}" type="pres">
      <dgm:prSet presAssocID="{7CFA3D3F-303D-4A03-AA78-C540CF62C5F1}" presName="hierChild4" presStyleCnt="0"/>
      <dgm:spPr/>
    </dgm:pt>
    <dgm:pt modelId="{A88A67A3-3567-42DF-A377-FD189BA9D559}" type="pres">
      <dgm:prSet presAssocID="{7299D42A-15CF-4467-B731-2D4EBBBE1E53}" presName="Name10" presStyleLbl="parChTrans1D2" presStyleIdx="2" presStyleCnt="4"/>
      <dgm:spPr/>
      <dgm:t>
        <a:bodyPr/>
        <a:lstStyle/>
        <a:p>
          <a:endParaRPr lang="it-IT"/>
        </a:p>
      </dgm:t>
    </dgm:pt>
    <dgm:pt modelId="{379DE349-C34C-42EF-930C-F2667D54E075}" type="pres">
      <dgm:prSet presAssocID="{E58FDDE6-5151-40F2-95CE-E2489E4DED61}" presName="hierRoot2" presStyleCnt="0"/>
      <dgm:spPr/>
    </dgm:pt>
    <dgm:pt modelId="{78D77E0E-A02E-417B-9580-7123A8445C10}" type="pres">
      <dgm:prSet presAssocID="{E58FDDE6-5151-40F2-95CE-E2489E4DED61}" presName="composite2" presStyleCnt="0"/>
      <dgm:spPr/>
    </dgm:pt>
    <dgm:pt modelId="{F9463A83-FEC7-491B-BC66-C437965A6216}" type="pres">
      <dgm:prSet presAssocID="{E58FDDE6-5151-40F2-95CE-E2489E4DED61}" presName="background2" presStyleLbl="node2" presStyleIdx="2" presStyleCnt="4"/>
      <dgm:spPr/>
    </dgm:pt>
    <dgm:pt modelId="{A41C4FE5-E496-413D-9752-FC8F2523A9D4}" type="pres">
      <dgm:prSet presAssocID="{E58FDDE6-5151-40F2-95CE-E2489E4DED61}" presName="text2" presStyleLbl="fgAcc2" presStyleIdx="2" presStyleCnt="4" custScaleX="11283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615060F-3880-44EB-A5DD-76C634115DD4}" type="pres">
      <dgm:prSet presAssocID="{E58FDDE6-5151-40F2-95CE-E2489E4DED61}" presName="hierChild3" presStyleCnt="0"/>
      <dgm:spPr/>
    </dgm:pt>
    <dgm:pt modelId="{D77F9753-A350-4EB1-AEC2-7FD9DB15068B}" type="pres">
      <dgm:prSet presAssocID="{38A724AA-4213-4717-A297-6497E1A11C5C}" presName="Name17" presStyleLbl="parChTrans1D3" presStyleIdx="2" presStyleCnt="3"/>
      <dgm:spPr/>
      <dgm:t>
        <a:bodyPr/>
        <a:lstStyle/>
        <a:p>
          <a:endParaRPr lang="it-IT"/>
        </a:p>
      </dgm:t>
    </dgm:pt>
    <dgm:pt modelId="{BB1BAE10-DBE7-4360-8D95-1E10ABDD001D}" type="pres">
      <dgm:prSet presAssocID="{C7CFBC20-7B47-4F0D-B7B5-3CE4244FDF25}" presName="hierRoot3" presStyleCnt="0"/>
      <dgm:spPr/>
    </dgm:pt>
    <dgm:pt modelId="{DD8E8C69-4AA1-4209-BCFB-41AA52967410}" type="pres">
      <dgm:prSet presAssocID="{C7CFBC20-7B47-4F0D-B7B5-3CE4244FDF25}" presName="composite3" presStyleCnt="0"/>
      <dgm:spPr/>
    </dgm:pt>
    <dgm:pt modelId="{736802FC-941F-4857-90A5-B29C964C5BD2}" type="pres">
      <dgm:prSet presAssocID="{C7CFBC20-7B47-4F0D-B7B5-3CE4244FDF25}" presName="background3" presStyleLbl="node3" presStyleIdx="2" presStyleCnt="3"/>
      <dgm:spPr/>
    </dgm:pt>
    <dgm:pt modelId="{A7CAD79E-D8B1-41DC-9598-052E98A4460B}" type="pres">
      <dgm:prSet presAssocID="{C7CFBC20-7B47-4F0D-B7B5-3CE4244FDF25}" presName="text3" presStyleLbl="fgAcc3" presStyleIdx="2" presStyleCnt="3" custScaleX="12039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0DA1A81-E198-4ECF-BC15-59E62CAA6957}" type="pres">
      <dgm:prSet presAssocID="{C7CFBC20-7B47-4F0D-B7B5-3CE4244FDF25}" presName="hierChild4" presStyleCnt="0"/>
      <dgm:spPr/>
    </dgm:pt>
    <dgm:pt modelId="{965EC416-AFC3-4B1D-9FE4-BC31167C35CF}" type="pres">
      <dgm:prSet presAssocID="{9F5C94B5-FF93-4F52-B1F4-EB16D96379D0}" presName="Name10" presStyleLbl="parChTrans1D2" presStyleIdx="3" presStyleCnt="4"/>
      <dgm:spPr/>
      <dgm:t>
        <a:bodyPr/>
        <a:lstStyle/>
        <a:p>
          <a:endParaRPr lang="it-IT"/>
        </a:p>
      </dgm:t>
    </dgm:pt>
    <dgm:pt modelId="{5FE1DAB6-CE21-4052-85AD-6267B3F9A8CD}" type="pres">
      <dgm:prSet presAssocID="{8270BFA1-E29B-4FC0-846F-ED8084D5E290}" presName="hierRoot2" presStyleCnt="0"/>
      <dgm:spPr/>
    </dgm:pt>
    <dgm:pt modelId="{4EEEA408-2468-46A7-A585-7C25CA58A593}" type="pres">
      <dgm:prSet presAssocID="{8270BFA1-E29B-4FC0-846F-ED8084D5E290}" presName="composite2" presStyleCnt="0"/>
      <dgm:spPr/>
    </dgm:pt>
    <dgm:pt modelId="{5A8C904F-9AA8-4654-BE49-6F3EB4FF9A04}" type="pres">
      <dgm:prSet presAssocID="{8270BFA1-E29B-4FC0-846F-ED8084D5E290}" presName="background2" presStyleLbl="node2" presStyleIdx="3" presStyleCnt="4"/>
      <dgm:spPr/>
    </dgm:pt>
    <dgm:pt modelId="{E7E9B2F1-D160-4702-9270-A8B65E4465A1}" type="pres">
      <dgm:prSet presAssocID="{8270BFA1-E29B-4FC0-846F-ED8084D5E290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D5705F9-1997-4BA1-A4B3-537D2D560A6C}" type="pres">
      <dgm:prSet presAssocID="{8270BFA1-E29B-4FC0-846F-ED8084D5E290}" presName="hierChild3" presStyleCnt="0"/>
      <dgm:spPr/>
    </dgm:pt>
  </dgm:ptLst>
  <dgm:cxnLst>
    <dgm:cxn modelId="{AC520174-EABF-4202-B764-DE5949F2B598}" type="presOf" srcId="{108CBD34-8765-4BA0-B800-CA7D2CD58A8D}" destId="{69B14B92-A7DC-4B9E-BE78-E78FE1A72C88}" srcOrd="0" destOrd="0" presId="urn:microsoft.com/office/officeart/2005/8/layout/hierarchy1"/>
    <dgm:cxn modelId="{B01164F4-847C-40EF-B719-8AF19D3DBC06}" srcId="{108CBD34-8765-4BA0-B800-CA7D2CD58A8D}" destId="{0F11EC71-A147-4B10-A4BA-BAED29C9F06B}" srcOrd="0" destOrd="0" parTransId="{E045AB36-10A5-4A21-87B9-2F8A94AB3B9A}" sibTransId="{01AF13E4-5340-4428-B12D-0C87FC1EC723}"/>
    <dgm:cxn modelId="{3D51A77E-16C2-4879-BEA6-D552B8199515}" srcId="{108CBD34-8765-4BA0-B800-CA7D2CD58A8D}" destId="{D7D481EB-714F-48EB-A8FF-FDB3BA2869B3}" srcOrd="1" destOrd="0" parTransId="{F20450BA-390D-452B-B135-D1D908B8A7C5}" sibTransId="{861F9604-5601-41AF-8381-9EB929E15F56}"/>
    <dgm:cxn modelId="{4DA6EE9F-D13E-40F6-ADA8-2783E5F89C1C}" type="presOf" srcId="{8270BFA1-E29B-4FC0-846F-ED8084D5E290}" destId="{E7E9B2F1-D160-4702-9270-A8B65E4465A1}" srcOrd="0" destOrd="0" presId="urn:microsoft.com/office/officeart/2005/8/layout/hierarchy1"/>
    <dgm:cxn modelId="{BE6C6BAF-CB1A-44E6-9A42-35115B1096F6}" type="presOf" srcId="{7DE1459B-AE6E-4991-A17B-8CCC4F74C9A5}" destId="{8C28E9E9-4E15-4F26-B6A8-959F3F432850}" srcOrd="0" destOrd="0" presId="urn:microsoft.com/office/officeart/2005/8/layout/hierarchy1"/>
    <dgm:cxn modelId="{F849EDBF-8D6E-4557-9145-9F84382E9865}" srcId="{E5925945-D6A9-4680-AA61-302DC12CA34B}" destId="{108CBD34-8765-4BA0-B800-CA7D2CD58A8D}" srcOrd="0" destOrd="0" parTransId="{BD60B453-9DC0-4D71-866D-22BA41460521}" sibTransId="{734963D3-64B6-4286-BAA1-959BE69DB3FF}"/>
    <dgm:cxn modelId="{14AA165C-56BB-4D3C-8147-6BB1C40A225D}" type="presOf" srcId="{9F5C94B5-FF93-4F52-B1F4-EB16D96379D0}" destId="{965EC416-AFC3-4B1D-9FE4-BC31167C35CF}" srcOrd="0" destOrd="0" presId="urn:microsoft.com/office/officeart/2005/8/layout/hierarchy1"/>
    <dgm:cxn modelId="{076B89B6-0582-46B3-929F-06BE627558E5}" type="presOf" srcId="{0F11EC71-A147-4B10-A4BA-BAED29C9F06B}" destId="{BFFB2AD6-A552-4BAB-9DC2-5D71798C3F17}" srcOrd="0" destOrd="0" presId="urn:microsoft.com/office/officeart/2005/8/layout/hierarchy1"/>
    <dgm:cxn modelId="{D934BE8A-3370-4CFA-AA11-378E78E67481}" type="presOf" srcId="{E045AB36-10A5-4A21-87B9-2F8A94AB3B9A}" destId="{D0FDD37B-2827-4106-B18B-6C2D26976CD6}" srcOrd="0" destOrd="0" presId="urn:microsoft.com/office/officeart/2005/8/layout/hierarchy1"/>
    <dgm:cxn modelId="{B76FDCC6-8442-48D3-B7D9-824BBDF6B540}" type="presOf" srcId="{575D0861-1B45-491D-9654-E83D805B2A80}" destId="{E55E61E8-822D-4E4A-858B-2371DEE5A751}" srcOrd="0" destOrd="0" presId="urn:microsoft.com/office/officeart/2005/8/layout/hierarchy1"/>
    <dgm:cxn modelId="{69FE45B7-8696-464F-AE14-9DC38EC5CEC8}" type="presOf" srcId="{C7CFBC20-7B47-4F0D-B7B5-3CE4244FDF25}" destId="{A7CAD79E-D8B1-41DC-9598-052E98A4460B}" srcOrd="0" destOrd="0" presId="urn:microsoft.com/office/officeart/2005/8/layout/hierarchy1"/>
    <dgm:cxn modelId="{C343F2B5-B4FA-437B-86C2-15620EE9E920}" type="presOf" srcId="{E58FDDE6-5151-40F2-95CE-E2489E4DED61}" destId="{A41C4FE5-E496-413D-9752-FC8F2523A9D4}" srcOrd="0" destOrd="0" presId="urn:microsoft.com/office/officeart/2005/8/layout/hierarchy1"/>
    <dgm:cxn modelId="{D2123C59-053D-42FB-A495-B7DCB33F1C6B}" srcId="{E58FDDE6-5151-40F2-95CE-E2489E4DED61}" destId="{C7CFBC20-7B47-4F0D-B7B5-3CE4244FDF25}" srcOrd="0" destOrd="0" parTransId="{38A724AA-4213-4717-A297-6497E1A11C5C}" sibTransId="{CFA57021-6292-41FA-B2B6-97CEC04807A5}"/>
    <dgm:cxn modelId="{CBF0BB06-9B27-41FA-AED2-DA470D9098E1}" type="presOf" srcId="{D7D481EB-714F-48EB-A8FF-FDB3BA2869B3}" destId="{E0BAC6E9-1E8D-46FE-B981-AFC8B178DA71}" srcOrd="0" destOrd="0" presId="urn:microsoft.com/office/officeart/2005/8/layout/hierarchy1"/>
    <dgm:cxn modelId="{3C025B85-ACD5-488E-9446-560047FC0015}" srcId="{D7D481EB-714F-48EB-A8FF-FDB3BA2869B3}" destId="{7CFA3D3F-303D-4A03-AA78-C540CF62C5F1}" srcOrd="0" destOrd="0" parTransId="{E575A1F7-183C-49A1-8BC9-EB710EBD0993}" sibTransId="{938C73A8-30C4-4991-8740-E3BFCCD6DF0B}"/>
    <dgm:cxn modelId="{A8E73960-9B11-4F7D-B6F7-41B7C70CBA0A}" type="presOf" srcId="{7CFA3D3F-303D-4A03-AA78-C540CF62C5F1}" destId="{9BDB7244-2FF8-471F-985E-68F54086F6B3}" srcOrd="0" destOrd="0" presId="urn:microsoft.com/office/officeart/2005/8/layout/hierarchy1"/>
    <dgm:cxn modelId="{514E9E9A-16B6-4C26-B5FB-3B4592B69401}" type="presOf" srcId="{38A724AA-4213-4717-A297-6497E1A11C5C}" destId="{D77F9753-A350-4EB1-AEC2-7FD9DB15068B}" srcOrd="0" destOrd="0" presId="urn:microsoft.com/office/officeart/2005/8/layout/hierarchy1"/>
    <dgm:cxn modelId="{82FA2F21-78AE-44EF-8FF5-C043E99F41D6}" type="presOf" srcId="{7299D42A-15CF-4467-B731-2D4EBBBE1E53}" destId="{A88A67A3-3567-42DF-A377-FD189BA9D559}" srcOrd="0" destOrd="0" presId="urn:microsoft.com/office/officeart/2005/8/layout/hierarchy1"/>
    <dgm:cxn modelId="{4598D3B5-50B9-4328-9296-94A3470B0954}" srcId="{108CBD34-8765-4BA0-B800-CA7D2CD58A8D}" destId="{8270BFA1-E29B-4FC0-846F-ED8084D5E290}" srcOrd="3" destOrd="0" parTransId="{9F5C94B5-FF93-4F52-B1F4-EB16D96379D0}" sibTransId="{D74DCF33-A2BB-48E8-B2F1-0B03F75778BD}"/>
    <dgm:cxn modelId="{38F66AAA-0EF6-45A8-8C24-52380AE7857B}" type="presOf" srcId="{F20450BA-390D-452B-B135-D1D908B8A7C5}" destId="{D2B9A945-48DA-43E3-88B4-404AADC2260B}" srcOrd="0" destOrd="0" presId="urn:microsoft.com/office/officeart/2005/8/layout/hierarchy1"/>
    <dgm:cxn modelId="{19BB5085-5F0E-44BD-931C-1A2DB6220210}" srcId="{108CBD34-8765-4BA0-B800-CA7D2CD58A8D}" destId="{E58FDDE6-5151-40F2-95CE-E2489E4DED61}" srcOrd="2" destOrd="0" parTransId="{7299D42A-15CF-4467-B731-2D4EBBBE1E53}" sibTransId="{3D024512-49AA-4AD4-A8CA-5AE9EC381614}"/>
    <dgm:cxn modelId="{C0DAE2F4-9FCE-43F4-9128-0A56C3B2E8B9}" type="presOf" srcId="{E5925945-D6A9-4680-AA61-302DC12CA34B}" destId="{9519CC99-4448-446A-906E-65E8191F1165}" srcOrd="0" destOrd="0" presId="urn:microsoft.com/office/officeart/2005/8/layout/hierarchy1"/>
    <dgm:cxn modelId="{9B8D2943-6E2A-43DD-BE4A-C0D72386AF50}" type="presOf" srcId="{E575A1F7-183C-49A1-8BC9-EB710EBD0993}" destId="{B8494252-6C09-4437-B425-4DEBC7702415}" srcOrd="0" destOrd="0" presId="urn:microsoft.com/office/officeart/2005/8/layout/hierarchy1"/>
    <dgm:cxn modelId="{643E3C13-0937-4378-B466-CB75870261B8}" srcId="{0F11EC71-A147-4B10-A4BA-BAED29C9F06B}" destId="{575D0861-1B45-491D-9654-E83D805B2A80}" srcOrd="0" destOrd="0" parTransId="{7DE1459B-AE6E-4991-A17B-8CCC4F74C9A5}" sibTransId="{6BBF6503-C90A-497E-A04B-82B1F535E898}"/>
    <dgm:cxn modelId="{EEDB481C-15A9-4122-A7E8-B3555B79DF79}" type="presParOf" srcId="{9519CC99-4448-446A-906E-65E8191F1165}" destId="{F93A5781-B15B-4EC9-8C6C-E0AC3B8126C1}" srcOrd="0" destOrd="0" presId="urn:microsoft.com/office/officeart/2005/8/layout/hierarchy1"/>
    <dgm:cxn modelId="{6B321B7E-5EC3-401F-BC43-1E7558ECA810}" type="presParOf" srcId="{F93A5781-B15B-4EC9-8C6C-E0AC3B8126C1}" destId="{B650DE88-0250-4449-B235-17578CD9BD1A}" srcOrd="0" destOrd="0" presId="urn:microsoft.com/office/officeart/2005/8/layout/hierarchy1"/>
    <dgm:cxn modelId="{487DE7E8-BAB8-4B03-A68C-F59D64F93008}" type="presParOf" srcId="{B650DE88-0250-4449-B235-17578CD9BD1A}" destId="{DF43AC56-BC72-44AB-857A-924FBF972902}" srcOrd="0" destOrd="0" presId="urn:microsoft.com/office/officeart/2005/8/layout/hierarchy1"/>
    <dgm:cxn modelId="{06F9445A-0259-4BD9-BFCF-2CA05FC21FD9}" type="presParOf" srcId="{B650DE88-0250-4449-B235-17578CD9BD1A}" destId="{69B14B92-A7DC-4B9E-BE78-E78FE1A72C88}" srcOrd="1" destOrd="0" presId="urn:microsoft.com/office/officeart/2005/8/layout/hierarchy1"/>
    <dgm:cxn modelId="{3FC7EF21-6DD2-4536-B187-1696462ADE5A}" type="presParOf" srcId="{F93A5781-B15B-4EC9-8C6C-E0AC3B8126C1}" destId="{C8E46F6C-C6EA-45F8-8EFB-2BAE0A3EE22B}" srcOrd="1" destOrd="0" presId="urn:microsoft.com/office/officeart/2005/8/layout/hierarchy1"/>
    <dgm:cxn modelId="{2B66D50E-A0CB-460B-A949-00860A76AD50}" type="presParOf" srcId="{C8E46F6C-C6EA-45F8-8EFB-2BAE0A3EE22B}" destId="{D0FDD37B-2827-4106-B18B-6C2D26976CD6}" srcOrd="0" destOrd="0" presId="urn:microsoft.com/office/officeart/2005/8/layout/hierarchy1"/>
    <dgm:cxn modelId="{45B654E3-68A0-4AB4-AEC9-CF30126A7DA4}" type="presParOf" srcId="{C8E46F6C-C6EA-45F8-8EFB-2BAE0A3EE22B}" destId="{DF03001F-0E53-43F3-ACDD-86E05C495F83}" srcOrd="1" destOrd="0" presId="urn:microsoft.com/office/officeart/2005/8/layout/hierarchy1"/>
    <dgm:cxn modelId="{C5E85EB6-F6B7-4F4D-9E83-FB44A9DE561E}" type="presParOf" srcId="{DF03001F-0E53-43F3-ACDD-86E05C495F83}" destId="{BFADF088-F6C3-4AD2-82D5-B5785870CA8E}" srcOrd="0" destOrd="0" presId="urn:microsoft.com/office/officeart/2005/8/layout/hierarchy1"/>
    <dgm:cxn modelId="{58BBA53C-B293-4DC6-BC0E-3C324D73A1E1}" type="presParOf" srcId="{BFADF088-F6C3-4AD2-82D5-B5785870CA8E}" destId="{FC33F7F9-B26D-4450-B643-FE1BF1C7426B}" srcOrd="0" destOrd="0" presId="urn:microsoft.com/office/officeart/2005/8/layout/hierarchy1"/>
    <dgm:cxn modelId="{9793F9D2-9D11-4B91-9806-3DAD7DB89066}" type="presParOf" srcId="{BFADF088-F6C3-4AD2-82D5-B5785870CA8E}" destId="{BFFB2AD6-A552-4BAB-9DC2-5D71798C3F17}" srcOrd="1" destOrd="0" presId="urn:microsoft.com/office/officeart/2005/8/layout/hierarchy1"/>
    <dgm:cxn modelId="{EBB6539B-D080-477D-90D6-890CF5437813}" type="presParOf" srcId="{DF03001F-0E53-43F3-ACDD-86E05C495F83}" destId="{CABA1107-B236-4917-9C7C-41468B6ED060}" srcOrd="1" destOrd="0" presId="urn:microsoft.com/office/officeart/2005/8/layout/hierarchy1"/>
    <dgm:cxn modelId="{D5C32E29-F0E7-4225-9C00-E2E44E539BE6}" type="presParOf" srcId="{CABA1107-B236-4917-9C7C-41468B6ED060}" destId="{8C28E9E9-4E15-4F26-B6A8-959F3F432850}" srcOrd="0" destOrd="0" presId="urn:microsoft.com/office/officeart/2005/8/layout/hierarchy1"/>
    <dgm:cxn modelId="{8B4D4AC8-9FDC-4DDA-ACE7-DFC0A976CFDC}" type="presParOf" srcId="{CABA1107-B236-4917-9C7C-41468B6ED060}" destId="{8F619446-0D62-4549-965D-EDB79B7AC65C}" srcOrd="1" destOrd="0" presId="urn:microsoft.com/office/officeart/2005/8/layout/hierarchy1"/>
    <dgm:cxn modelId="{1C77A77C-F5AC-4F1E-B509-A3AC376857BB}" type="presParOf" srcId="{8F619446-0D62-4549-965D-EDB79B7AC65C}" destId="{170F3540-9121-4ECF-94F3-FF0DCC1A74B4}" srcOrd="0" destOrd="0" presId="urn:microsoft.com/office/officeart/2005/8/layout/hierarchy1"/>
    <dgm:cxn modelId="{3942B9A3-DC4C-4244-B5DB-67848612E5E5}" type="presParOf" srcId="{170F3540-9121-4ECF-94F3-FF0DCC1A74B4}" destId="{C4C025B1-A59B-4B05-AFC9-89400219E41A}" srcOrd="0" destOrd="0" presId="urn:microsoft.com/office/officeart/2005/8/layout/hierarchy1"/>
    <dgm:cxn modelId="{C5F125F6-4363-4F95-85EF-CEAB6DD907F4}" type="presParOf" srcId="{170F3540-9121-4ECF-94F3-FF0DCC1A74B4}" destId="{E55E61E8-822D-4E4A-858B-2371DEE5A751}" srcOrd="1" destOrd="0" presId="urn:microsoft.com/office/officeart/2005/8/layout/hierarchy1"/>
    <dgm:cxn modelId="{21F7D378-D3A9-47A2-9B58-566C35260C5A}" type="presParOf" srcId="{8F619446-0D62-4549-965D-EDB79B7AC65C}" destId="{77CC89A7-57C6-4D8A-996C-F3804CB4CBAC}" srcOrd="1" destOrd="0" presId="urn:microsoft.com/office/officeart/2005/8/layout/hierarchy1"/>
    <dgm:cxn modelId="{A08C0BBD-2CCB-400E-9668-1AC3B3681732}" type="presParOf" srcId="{C8E46F6C-C6EA-45F8-8EFB-2BAE0A3EE22B}" destId="{D2B9A945-48DA-43E3-88B4-404AADC2260B}" srcOrd="2" destOrd="0" presId="urn:microsoft.com/office/officeart/2005/8/layout/hierarchy1"/>
    <dgm:cxn modelId="{1AC814F6-3867-4A3D-A1E9-D39C0BEC5D8E}" type="presParOf" srcId="{C8E46F6C-C6EA-45F8-8EFB-2BAE0A3EE22B}" destId="{CE1E88A3-6B35-4F9E-8A9B-66C72A90D574}" srcOrd="3" destOrd="0" presId="urn:microsoft.com/office/officeart/2005/8/layout/hierarchy1"/>
    <dgm:cxn modelId="{7C69672C-7A36-4B12-8A66-A4264A92C178}" type="presParOf" srcId="{CE1E88A3-6B35-4F9E-8A9B-66C72A90D574}" destId="{348F1D34-F3A8-4607-81B7-268CEA11C26D}" srcOrd="0" destOrd="0" presId="urn:microsoft.com/office/officeart/2005/8/layout/hierarchy1"/>
    <dgm:cxn modelId="{9B8D07A2-6B23-4ED3-9B2D-2D9FB07528A8}" type="presParOf" srcId="{348F1D34-F3A8-4607-81B7-268CEA11C26D}" destId="{AA35C789-DC2C-4E66-BAED-5E73EC8E3A88}" srcOrd="0" destOrd="0" presId="urn:microsoft.com/office/officeart/2005/8/layout/hierarchy1"/>
    <dgm:cxn modelId="{6D86D64D-1EF0-4176-913A-BA97B4326571}" type="presParOf" srcId="{348F1D34-F3A8-4607-81B7-268CEA11C26D}" destId="{E0BAC6E9-1E8D-46FE-B981-AFC8B178DA71}" srcOrd="1" destOrd="0" presId="urn:microsoft.com/office/officeart/2005/8/layout/hierarchy1"/>
    <dgm:cxn modelId="{B235BCA5-74E4-41F9-9A84-27B6A027F08C}" type="presParOf" srcId="{CE1E88A3-6B35-4F9E-8A9B-66C72A90D574}" destId="{D45856B7-D2B3-4432-B66D-C15447E95043}" srcOrd="1" destOrd="0" presId="urn:microsoft.com/office/officeart/2005/8/layout/hierarchy1"/>
    <dgm:cxn modelId="{F02A83E3-0846-4975-AF2B-7F9541A988C9}" type="presParOf" srcId="{D45856B7-D2B3-4432-B66D-C15447E95043}" destId="{B8494252-6C09-4437-B425-4DEBC7702415}" srcOrd="0" destOrd="0" presId="urn:microsoft.com/office/officeart/2005/8/layout/hierarchy1"/>
    <dgm:cxn modelId="{52ECF46C-2055-4F89-8BEB-7C4F8F6E8077}" type="presParOf" srcId="{D45856B7-D2B3-4432-B66D-C15447E95043}" destId="{CA539641-663A-4D25-BC77-69B878F7172E}" srcOrd="1" destOrd="0" presId="urn:microsoft.com/office/officeart/2005/8/layout/hierarchy1"/>
    <dgm:cxn modelId="{F7DF2EDC-80C8-4342-810E-4D6EE54A5085}" type="presParOf" srcId="{CA539641-663A-4D25-BC77-69B878F7172E}" destId="{D5FA7343-ABF6-4CA9-8B1E-6086E08BD1CF}" srcOrd="0" destOrd="0" presId="urn:microsoft.com/office/officeart/2005/8/layout/hierarchy1"/>
    <dgm:cxn modelId="{5AA8AE6A-3148-4B54-8285-8939DB5FEBDE}" type="presParOf" srcId="{D5FA7343-ABF6-4CA9-8B1E-6086E08BD1CF}" destId="{4C07A622-2A63-46D6-87B4-908B4A5783C6}" srcOrd="0" destOrd="0" presId="urn:microsoft.com/office/officeart/2005/8/layout/hierarchy1"/>
    <dgm:cxn modelId="{C689E3D5-0E68-48CB-9443-34CCCDE2F9C4}" type="presParOf" srcId="{D5FA7343-ABF6-4CA9-8B1E-6086E08BD1CF}" destId="{9BDB7244-2FF8-471F-985E-68F54086F6B3}" srcOrd="1" destOrd="0" presId="urn:microsoft.com/office/officeart/2005/8/layout/hierarchy1"/>
    <dgm:cxn modelId="{6E21629D-9320-4904-84CE-F461E20114D5}" type="presParOf" srcId="{CA539641-663A-4D25-BC77-69B878F7172E}" destId="{DF36CB2C-568B-4216-8283-B8BBAD4A9C7E}" srcOrd="1" destOrd="0" presId="urn:microsoft.com/office/officeart/2005/8/layout/hierarchy1"/>
    <dgm:cxn modelId="{2E2891C1-A6A0-4FC9-AFB4-2652574A7EFC}" type="presParOf" srcId="{C8E46F6C-C6EA-45F8-8EFB-2BAE0A3EE22B}" destId="{A88A67A3-3567-42DF-A377-FD189BA9D559}" srcOrd="4" destOrd="0" presId="urn:microsoft.com/office/officeart/2005/8/layout/hierarchy1"/>
    <dgm:cxn modelId="{52E110E1-2BC4-4892-9F81-B7ECC287DC0A}" type="presParOf" srcId="{C8E46F6C-C6EA-45F8-8EFB-2BAE0A3EE22B}" destId="{379DE349-C34C-42EF-930C-F2667D54E075}" srcOrd="5" destOrd="0" presId="urn:microsoft.com/office/officeart/2005/8/layout/hierarchy1"/>
    <dgm:cxn modelId="{4BD9E4A8-6EE0-4BF4-94D4-04089634B421}" type="presParOf" srcId="{379DE349-C34C-42EF-930C-F2667D54E075}" destId="{78D77E0E-A02E-417B-9580-7123A8445C10}" srcOrd="0" destOrd="0" presId="urn:microsoft.com/office/officeart/2005/8/layout/hierarchy1"/>
    <dgm:cxn modelId="{EF822926-DCD6-4F14-8CF7-9893398E4604}" type="presParOf" srcId="{78D77E0E-A02E-417B-9580-7123A8445C10}" destId="{F9463A83-FEC7-491B-BC66-C437965A6216}" srcOrd="0" destOrd="0" presId="urn:microsoft.com/office/officeart/2005/8/layout/hierarchy1"/>
    <dgm:cxn modelId="{1E9F076E-5451-49CA-A16E-6B636CB76FEA}" type="presParOf" srcId="{78D77E0E-A02E-417B-9580-7123A8445C10}" destId="{A41C4FE5-E496-413D-9752-FC8F2523A9D4}" srcOrd="1" destOrd="0" presId="urn:microsoft.com/office/officeart/2005/8/layout/hierarchy1"/>
    <dgm:cxn modelId="{9B7E6AAB-ABFF-4AEA-9309-CC3F40EF2FF6}" type="presParOf" srcId="{379DE349-C34C-42EF-930C-F2667D54E075}" destId="{4615060F-3880-44EB-A5DD-76C634115DD4}" srcOrd="1" destOrd="0" presId="urn:microsoft.com/office/officeart/2005/8/layout/hierarchy1"/>
    <dgm:cxn modelId="{ADFC5BB9-BA78-4A3A-8E7F-C1C031A63818}" type="presParOf" srcId="{4615060F-3880-44EB-A5DD-76C634115DD4}" destId="{D77F9753-A350-4EB1-AEC2-7FD9DB15068B}" srcOrd="0" destOrd="0" presId="urn:microsoft.com/office/officeart/2005/8/layout/hierarchy1"/>
    <dgm:cxn modelId="{36D72489-E372-433B-861C-E520FBCD0C72}" type="presParOf" srcId="{4615060F-3880-44EB-A5DD-76C634115DD4}" destId="{BB1BAE10-DBE7-4360-8D95-1E10ABDD001D}" srcOrd="1" destOrd="0" presId="urn:microsoft.com/office/officeart/2005/8/layout/hierarchy1"/>
    <dgm:cxn modelId="{4522F75C-B40B-477A-9BFD-8765CD1EE12C}" type="presParOf" srcId="{BB1BAE10-DBE7-4360-8D95-1E10ABDD001D}" destId="{DD8E8C69-4AA1-4209-BCFB-41AA52967410}" srcOrd="0" destOrd="0" presId="urn:microsoft.com/office/officeart/2005/8/layout/hierarchy1"/>
    <dgm:cxn modelId="{EE2CFEE5-AE24-4FB0-8F39-816A771B3E25}" type="presParOf" srcId="{DD8E8C69-4AA1-4209-BCFB-41AA52967410}" destId="{736802FC-941F-4857-90A5-B29C964C5BD2}" srcOrd="0" destOrd="0" presId="urn:microsoft.com/office/officeart/2005/8/layout/hierarchy1"/>
    <dgm:cxn modelId="{0975E001-8903-4FB6-96C0-BC5CAA02DC5F}" type="presParOf" srcId="{DD8E8C69-4AA1-4209-BCFB-41AA52967410}" destId="{A7CAD79E-D8B1-41DC-9598-052E98A4460B}" srcOrd="1" destOrd="0" presId="urn:microsoft.com/office/officeart/2005/8/layout/hierarchy1"/>
    <dgm:cxn modelId="{A46A36C4-B317-4EB7-867D-C17F97EC2F86}" type="presParOf" srcId="{BB1BAE10-DBE7-4360-8D95-1E10ABDD001D}" destId="{B0DA1A81-E198-4ECF-BC15-59E62CAA6957}" srcOrd="1" destOrd="0" presId="urn:microsoft.com/office/officeart/2005/8/layout/hierarchy1"/>
    <dgm:cxn modelId="{07DBE0EF-9C2E-44AD-AA13-1E2927DFA502}" type="presParOf" srcId="{C8E46F6C-C6EA-45F8-8EFB-2BAE0A3EE22B}" destId="{965EC416-AFC3-4B1D-9FE4-BC31167C35CF}" srcOrd="6" destOrd="0" presId="urn:microsoft.com/office/officeart/2005/8/layout/hierarchy1"/>
    <dgm:cxn modelId="{89789D2C-E9D1-4414-AAE1-36F881FBFB18}" type="presParOf" srcId="{C8E46F6C-C6EA-45F8-8EFB-2BAE0A3EE22B}" destId="{5FE1DAB6-CE21-4052-85AD-6267B3F9A8CD}" srcOrd="7" destOrd="0" presId="urn:microsoft.com/office/officeart/2005/8/layout/hierarchy1"/>
    <dgm:cxn modelId="{A68E3B91-2683-40F1-A2F0-6C0D372E2499}" type="presParOf" srcId="{5FE1DAB6-CE21-4052-85AD-6267B3F9A8CD}" destId="{4EEEA408-2468-46A7-A585-7C25CA58A593}" srcOrd="0" destOrd="0" presId="urn:microsoft.com/office/officeart/2005/8/layout/hierarchy1"/>
    <dgm:cxn modelId="{695989C9-E52F-46E1-8FD8-D05F13C07783}" type="presParOf" srcId="{4EEEA408-2468-46A7-A585-7C25CA58A593}" destId="{5A8C904F-9AA8-4654-BE49-6F3EB4FF9A04}" srcOrd="0" destOrd="0" presId="urn:microsoft.com/office/officeart/2005/8/layout/hierarchy1"/>
    <dgm:cxn modelId="{238C2205-FA4B-45E6-B280-46C93DEAA381}" type="presParOf" srcId="{4EEEA408-2468-46A7-A585-7C25CA58A593}" destId="{E7E9B2F1-D160-4702-9270-A8B65E4465A1}" srcOrd="1" destOrd="0" presId="urn:microsoft.com/office/officeart/2005/8/layout/hierarchy1"/>
    <dgm:cxn modelId="{DFBE6EA8-02B1-4796-AE82-E47F7B08DBB6}" type="presParOf" srcId="{5FE1DAB6-CE21-4052-85AD-6267B3F9A8CD}" destId="{7D5705F9-1997-4BA1-A4B3-537D2D560A6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925945-D6A9-4680-AA61-302DC12CA34B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it-IT"/>
        </a:p>
      </dgm:t>
    </dgm:pt>
    <dgm:pt modelId="{0F11EC71-A147-4B10-A4BA-BAED29C9F06B}">
      <dgm:prSet phldrT="[Testo]" custT="1"/>
      <dgm:spPr/>
      <dgm:t>
        <a:bodyPr/>
        <a:lstStyle/>
        <a:p>
          <a:r>
            <a:rPr lang="it-IT" sz="1600" dirty="0"/>
            <a:t>Orientamento offerta interventi e servizi</a:t>
          </a:r>
        </a:p>
      </dgm:t>
    </dgm:pt>
    <dgm:pt modelId="{E045AB36-10A5-4A21-87B9-2F8A94AB3B9A}" type="parTrans" cxnId="{B01164F4-847C-40EF-B719-8AF19D3DBC06}">
      <dgm:prSet/>
      <dgm:spPr/>
      <dgm:t>
        <a:bodyPr/>
        <a:lstStyle/>
        <a:p>
          <a:endParaRPr lang="it-IT"/>
        </a:p>
      </dgm:t>
    </dgm:pt>
    <dgm:pt modelId="{01AF13E4-5340-4428-B12D-0C87FC1EC723}" type="sibTrans" cxnId="{B01164F4-847C-40EF-B719-8AF19D3DBC06}">
      <dgm:prSet/>
      <dgm:spPr/>
      <dgm:t>
        <a:bodyPr/>
        <a:lstStyle/>
        <a:p>
          <a:endParaRPr lang="it-IT"/>
        </a:p>
      </dgm:t>
    </dgm:pt>
    <dgm:pt modelId="{E58FDDE6-5151-40F2-95CE-E2489E4DED61}">
      <dgm:prSet phldrT="[Testo]" custT="1"/>
      <dgm:spPr/>
      <dgm:t>
        <a:bodyPr/>
        <a:lstStyle/>
        <a:p>
          <a:r>
            <a:rPr lang="it-IT" sz="1600" dirty="0"/>
            <a:t>Supporto assistenza di base tramite operatori formati</a:t>
          </a:r>
        </a:p>
      </dgm:t>
    </dgm:pt>
    <dgm:pt modelId="{7299D42A-15CF-4467-B731-2D4EBBBE1E53}" type="parTrans" cxnId="{19BB5085-5F0E-44BD-931C-1A2DB6220210}">
      <dgm:prSet/>
      <dgm:spPr/>
      <dgm:t>
        <a:bodyPr/>
        <a:lstStyle/>
        <a:p>
          <a:endParaRPr lang="it-IT"/>
        </a:p>
      </dgm:t>
    </dgm:pt>
    <dgm:pt modelId="{3D024512-49AA-4AD4-A8CA-5AE9EC381614}" type="sibTrans" cxnId="{19BB5085-5F0E-44BD-931C-1A2DB6220210}">
      <dgm:prSet/>
      <dgm:spPr/>
      <dgm:t>
        <a:bodyPr/>
        <a:lstStyle/>
        <a:p>
          <a:endParaRPr lang="it-IT"/>
        </a:p>
      </dgm:t>
    </dgm:pt>
    <dgm:pt modelId="{108CBD34-8765-4BA0-B800-CA7D2CD58A8D}" type="asst">
      <dgm:prSet phldrT="[Testo]" custT="1"/>
      <dgm:spPr/>
      <dgm:t>
        <a:bodyPr/>
        <a:lstStyle/>
        <a:p>
          <a:r>
            <a:rPr lang="it-IT" sz="2400" b="1" dirty="0"/>
            <a:t>Compiti di Comuni e ASS</a:t>
          </a:r>
        </a:p>
      </dgm:t>
    </dgm:pt>
    <dgm:pt modelId="{734963D3-64B6-4286-BAA1-959BE69DB3FF}" type="sibTrans" cxnId="{F849EDBF-8D6E-4557-9145-9F84382E9865}">
      <dgm:prSet/>
      <dgm:spPr/>
      <dgm:t>
        <a:bodyPr/>
        <a:lstStyle/>
        <a:p>
          <a:endParaRPr lang="it-IT"/>
        </a:p>
      </dgm:t>
    </dgm:pt>
    <dgm:pt modelId="{BD60B453-9DC0-4D71-866D-22BA41460521}" type="parTrans" cxnId="{F849EDBF-8D6E-4557-9145-9F84382E9865}">
      <dgm:prSet/>
      <dgm:spPr/>
      <dgm:t>
        <a:bodyPr/>
        <a:lstStyle/>
        <a:p>
          <a:endParaRPr lang="it-IT"/>
        </a:p>
      </dgm:t>
    </dgm:pt>
    <dgm:pt modelId="{D7D481EB-714F-48EB-A8FF-FDB3BA2869B3}">
      <dgm:prSet custT="1"/>
      <dgm:spPr/>
      <dgm:t>
        <a:bodyPr/>
        <a:lstStyle/>
        <a:p>
          <a:r>
            <a:rPr lang="it-IT" sz="1600" dirty="0"/>
            <a:t>Consulenza e supporto psicologico</a:t>
          </a:r>
        </a:p>
      </dgm:t>
    </dgm:pt>
    <dgm:pt modelId="{F20450BA-390D-452B-B135-D1D908B8A7C5}" type="parTrans" cxnId="{3D51A77E-16C2-4879-BEA6-D552B8199515}">
      <dgm:prSet/>
      <dgm:spPr/>
      <dgm:t>
        <a:bodyPr/>
        <a:lstStyle/>
        <a:p>
          <a:endParaRPr lang="it-IT"/>
        </a:p>
      </dgm:t>
    </dgm:pt>
    <dgm:pt modelId="{861F9604-5601-41AF-8381-9EB929E15F56}" type="sibTrans" cxnId="{3D51A77E-16C2-4879-BEA6-D552B8199515}">
      <dgm:prSet/>
      <dgm:spPr/>
      <dgm:t>
        <a:bodyPr/>
        <a:lstStyle/>
        <a:p>
          <a:endParaRPr lang="it-IT"/>
        </a:p>
      </dgm:t>
    </dgm:pt>
    <dgm:pt modelId="{575D0861-1B45-491D-9654-E83D805B2A80}">
      <dgm:prSet custT="1"/>
      <dgm:spPr/>
      <dgm:t>
        <a:bodyPr/>
        <a:lstStyle/>
        <a:p>
          <a:r>
            <a:rPr lang="it-IT" sz="1600" dirty="0"/>
            <a:t>Interventi sostegno e sollievo</a:t>
          </a:r>
          <a:r>
            <a:rPr lang="it-IT" sz="1500" dirty="0"/>
            <a:t>	</a:t>
          </a:r>
        </a:p>
      </dgm:t>
    </dgm:pt>
    <dgm:pt modelId="{7DE1459B-AE6E-4991-A17B-8CCC4F74C9A5}" type="parTrans" cxnId="{643E3C13-0937-4378-B466-CB75870261B8}">
      <dgm:prSet/>
      <dgm:spPr/>
      <dgm:t>
        <a:bodyPr/>
        <a:lstStyle/>
        <a:p>
          <a:endParaRPr lang="it-IT"/>
        </a:p>
      </dgm:t>
    </dgm:pt>
    <dgm:pt modelId="{6BBF6503-C90A-497E-A04B-82B1F535E898}" type="sibTrans" cxnId="{643E3C13-0937-4378-B466-CB75870261B8}">
      <dgm:prSet/>
      <dgm:spPr/>
      <dgm:t>
        <a:bodyPr/>
        <a:lstStyle/>
        <a:p>
          <a:endParaRPr lang="it-IT"/>
        </a:p>
      </dgm:t>
    </dgm:pt>
    <dgm:pt modelId="{7CFA3D3F-303D-4A03-AA78-C540CF62C5F1}">
      <dgm:prSet custT="1"/>
      <dgm:spPr/>
      <dgm:t>
        <a:bodyPr/>
        <a:lstStyle/>
        <a:p>
          <a:r>
            <a:rPr lang="it-IT" sz="1600" dirty="0"/>
            <a:t>Reti solidali</a:t>
          </a:r>
        </a:p>
      </dgm:t>
    </dgm:pt>
    <dgm:pt modelId="{E575A1F7-183C-49A1-8BC9-EB710EBD0993}" type="parTrans" cxnId="{3C025B85-ACD5-488E-9446-560047FC0015}">
      <dgm:prSet/>
      <dgm:spPr/>
      <dgm:t>
        <a:bodyPr/>
        <a:lstStyle/>
        <a:p>
          <a:endParaRPr lang="it-IT"/>
        </a:p>
      </dgm:t>
    </dgm:pt>
    <dgm:pt modelId="{938C73A8-30C4-4991-8740-E3BFCCD6DF0B}" type="sibTrans" cxnId="{3C025B85-ACD5-488E-9446-560047FC0015}">
      <dgm:prSet/>
      <dgm:spPr/>
      <dgm:t>
        <a:bodyPr/>
        <a:lstStyle/>
        <a:p>
          <a:endParaRPr lang="it-IT"/>
        </a:p>
      </dgm:t>
    </dgm:pt>
    <dgm:pt modelId="{C7CFBC20-7B47-4F0D-B7B5-3CE4244FDF25}">
      <dgm:prSet custT="1"/>
      <dgm:spPr/>
      <dgm:t>
        <a:bodyPr/>
        <a:lstStyle/>
        <a:p>
          <a:r>
            <a:rPr lang="it-IT" sz="1600" dirty="0" err="1"/>
            <a:t>Domiciliarizzazione</a:t>
          </a:r>
          <a:r>
            <a:rPr lang="it-IT" sz="1600" dirty="0"/>
            <a:t> visite specialistiche</a:t>
          </a:r>
        </a:p>
      </dgm:t>
    </dgm:pt>
    <dgm:pt modelId="{38A724AA-4213-4717-A297-6497E1A11C5C}" type="parTrans" cxnId="{D2123C59-053D-42FB-A495-B7DCB33F1C6B}">
      <dgm:prSet/>
      <dgm:spPr/>
      <dgm:t>
        <a:bodyPr/>
        <a:lstStyle/>
        <a:p>
          <a:endParaRPr lang="it-IT"/>
        </a:p>
      </dgm:t>
    </dgm:pt>
    <dgm:pt modelId="{CFA57021-6292-41FA-B2B6-97CEC04807A5}" type="sibTrans" cxnId="{D2123C59-053D-42FB-A495-B7DCB33F1C6B}">
      <dgm:prSet/>
      <dgm:spPr/>
      <dgm:t>
        <a:bodyPr/>
        <a:lstStyle/>
        <a:p>
          <a:endParaRPr lang="it-IT"/>
        </a:p>
      </dgm:t>
    </dgm:pt>
    <dgm:pt modelId="{9519CC99-4448-446A-906E-65E8191F1165}" type="pres">
      <dgm:prSet presAssocID="{E5925945-D6A9-4680-AA61-302DC12CA34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F93A5781-B15B-4EC9-8C6C-E0AC3B8126C1}" type="pres">
      <dgm:prSet presAssocID="{108CBD34-8765-4BA0-B800-CA7D2CD58A8D}" presName="hierRoot1" presStyleCnt="0"/>
      <dgm:spPr/>
    </dgm:pt>
    <dgm:pt modelId="{B650DE88-0250-4449-B235-17578CD9BD1A}" type="pres">
      <dgm:prSet presAssocID="{108CBD34-8765-4BA0-B800-CA7D2CD58A8D}" presName="composite" presStyleCnt="0"/>
      <dgm:spPr/>
    </dgm:pt>
    <dgm:pt modelId="{DF43AC56-BC72-44AB-857A-924FBF972902}" type="pres">
      <dgm:prSet presAssocID="{108CBD34-8765-4BA0-B800-CA7D2CD58A8D}" presName="background" presStyleLbl="node0" presStyleIdx="0" presStyleCnt="1"/>
      <dgm:spPr/>
    </dgm:pt>
    <dgm:pt modelId="{69B14B92-A7DC-4B9E-BE78-E78FE1A72C88}" type="pres">
      <dgm:prSet presAssocID="{108CBD34-8765-4BA0-B800-CA7D2CD58A8D}" presName="text" presStyleLbl="fgAcc0" presStyleIdx="0" presStyleCnt="1" custScaleX="110000" custScaleY="11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8E46F6C-C6EA-45F8-8EFB-2BAE0A3EE22B}" type="pres">
      <dgm:prSet presAssocID="{108CBD34-8765-4BA0-B800-CA7D2CD58A8D}" presName="hierChild2" presStyleCnt="0"/>
      <dgm:spPr/>
    </dgm:pt>
    <dgm:pt modelId="{D0FDD37B-2827-4106-B18B-6C2D26976CD6}" type="pres">
      <dgm:prSet presAssocID="{E045AB36-10A5-4A21-87B9-2F8A94AB3B9A}" presName="Name10" presStyleLbl="parChTrans1D2" presStyleIdx="0" presStyleCnt="3"/>
      <dgm:spPr/>
      <dgm:t>
        <a:bodyPr/>
        <a:lstStyle/>
        <a:p>
          <a:endParaRPr lang="it-IT"/>
        </a:p>
      </dgm:t>
    </dgm:pt>
    <dgm:pt modelId="{DF03001F-0E53-43F3-ACDD-86E05C495F83}" type="pres">
      <dgm:prSet presAssocID="{0F11EC71-A147-4B10-A4BA-BAED29C9F06B}" presName="hierRoot2" presStyleCnt="0"/>
      <dgm:spPr/>
    </dgm:pt>
    <dgm:pt modelId="{BFADF088-F6C3-4AD2-82D5-B5785870CA8E}" type="pres">
      <dgm:prSet presAssocID="{0F11EC71-A147-4B10-A4BA-BAED29C9F06B}" presName="composite2" presStyleCnt="0"/>
      <dgm:spPr/>
    </dgm:pt>
    <dgm:pt modelId="{FC33F7F9-B26D-4450-B643-FE1BF1C7426B}" type="pres">
      <dgm:prSet presAssocID="{0F11EC71-A147-4B10-A4BA-BAED29C9F06B}" presName="background2" presStyleLbl="node2" presStyleIdx="0" presStyleCnt="3"/>
      <dgm:spPr/>
    </dgm:pt>
    <dgm:pt modelId="{BFFB2AD6-A552-4BAB-9DC2-5D71798C3F17}" type="pres">
      <dgm:prSet presAssocID="{0F11EC71-A147-4B10-A4BA-BAED29C9F06B}" presName="text2" presStyleLbl="fgAcc2" presStyleIdx="0" presStyleCnt="3" custScaleX="11922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ABA1107-B236-4917-9C7C-41468B6ED060}" type="pres">
      <dgm:prSet presAssocID="{0F11EC71-A147-4B10-A4BA-BAED29C9F06B}" presName="hierChild3" presStyleCnt="0"/>
      <dgm:spPr/>
    </dgm:pt>
    <dgm:pt modelId="{8C28E9E9-4E15-4F26-B6A8-959F3F432850}" type="pres">
      <dgm:prSet presAssocID="{7DE1459B-AE6E-4991-A17B-8CCC4F74C9A5}" presName="Name17" presStyleLbl="parChTrans1D3" presStyleIdx="0" presStyleCnt="3"/>
      <dgm:spPr/>
      <dgm:t>
        <a:bodyPr/>
        <a:lstStyle/>
        <a:p>
          <a:endParaRPr lang="it-IT"/>
        </a:p>
      </dgm:t>
    </dgm:pt>
    <dgm:pt modelId="{8F619446-0D62-4549-965D-EDB79B7AC65C}" type="pres">
      <dgm:prSet presAssocID="{575D0861-1B45-491D-9654-E83D805B2A80}" presName="hierRoot3" presStyleCnt="0"/>
      <dgm:spPr/>
    </dgm:pt>
    <dgm:pt modelId="{170F3540-9121-4ECF-94F3-FF0DCC1A74B4}" type="pres">
      <dgm:prSet presAssocID="{575D0861-1B45-491D-9654-E83D805B2A80}" presName="composite3" presStyleCnt="0"/>
      <dgm:spPr/>
    </dgm:pt>
    <dgm:pt modelId="{C4C025B1-A59B-4B05-AFC9-89400219E41A}" type="pres">
      <dgm:prSet presAssocID="{575D0861-1B45-491D-9654-E83D805B2A80}" presName="background3" presStyleLbl="node3" presStyleIdx="0" presStyleCnt="3"/>
      <dgm:spPr/>
    </dgm:pt>
    <dgm:pt modelId="{E55E61E8-822D-4E4A-858B-2371DEE5A751}" type="pres">
      <dgm:prSet presAssocID="{575D0861-1B45-491D-9654-E83D805B2A80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7CC89A7-57C6-4D8A-996C-F3804CB4CBAC}" type="pres">
      <dgm:prSet presAssocID="{575D0861-1B45-491D-9654-E83D805B2A80}" presName="hierChild4" presStyleCnt="0"/>
      <dgm:spPr/>
    </dgm:pt>
    <dgm:pt modelId="{D2B9A945-48DA-43E3-88B4-404AADC2260B}" type="pres">
      <dgm:prSet presAssocID="{F20450BA-390D-452B-B135-D1D908B8A7C5}" presName="Name10" presStyleLbl="parChTrans1D2" presStyleIdx="1" presStyleCnt="3"/>
      <dgm:spPr/>
      <dgm:t>
        <a:bodyPr/>
        <a:lstStyle/>
        <a:p>
          <a:endParaRPr lang="it-IT"/>
        </a:p>
      </dgm:t>
    </dgm:pt>
    <dgm:pt modelId="{CE1E88A3-6B35-4F9E-8A9B-66C72A90D574}" type="pres">
      <dgm:prSet presAssocID="{D7D481EB-714F-48EB-A8FF-FDB3BA2869B3}" presName="hierRoot2" presStyleCnt="0"/>
      <dgm:spPr/>
    </dgm:pt>
    <dgm:pt modelId="{348F1D34-F3A8-4607-81B7-268CEA11C26D}" type="pres">
      <dgm:prSet presAssocID="{D7D481EB-714F-48EB-A8FF-FDB3BA2869B3}" presName="composite2" presStyleCnt="0"/>
      <dgm:spPr/>
    </dgm:pt>
    <dgm:pt modelId="{AA35C789-DC2C-4E66-BAED-5E73EC8E3A88}" type="pres">
      <dgm:prSet presAssocID="{D7D481EB-714F-48EB-A8FF-FDB3BA2869B3}" presName="background2" presStyleLbl="node2" presStyleIdx="1" presStyleCnt="3"/>
      <dgm:spPr/>
    </dgm:pt>
    <dgm:pt modelId="{E0BAC6E9-1E8D-46FE-B981-AFC8B178DA71}" type="pres">
      <dgm:prSet presAssocID="{D7D481EB-714F-48EB-A8FF-FDB3BA2869B3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45856B7-D2B3-4432-B66D-C15447E95043}" type="pres">
      <dgm:prSet presAssocID="{D7D481EB-714F-48EB-A8FF-FDB3BA2869B3}" presName="hierChild3" presStyleCnt="0"/>
      <dgm:spPr/>
    </dgm:pt>
    <dgm:pt modelId="{B8494252-6C09-4437-B425-4DEBC7702415}" type="pres">
      <dgm:prSet presAssocID="{E575A1F7-183C-49A1-8BC9-EB710EBD0993}" presName="Name17" presStyleLbl="parChTrans1D3" presStyleIdx="1" presStyleCnt="3"/>
      <dgm:spPr/>
      <dgm:t>
        <a:bodyPr/>
        <a:lstStyle/>
        <a:p>
          <a:endParaRPr lang="it-IT"/>
        </a:p>
      </dgm:t>
    </dgm:pt>
    <dgm:pt modelId="{CA539641-663A-4D25-BC77-69B878F7172E}" type="pres">
      <dgm:prSet presAssocID="{7CFA3D3F-303D-4A03-AA78-C540CF62C5F1}" presName="hierRoot3" presStyleCnt="0"/>
      <dgm:spPr/>
    </dgm:pt>
    <dgm:pt modelId="{D5FA7343-ABF6-4CA9-8B1E-6086E08BD1CF}" type="pres">
      <dgm:prSet presAssocID="{7CFA3D3F-303D-4A03-AA78-C540CF62C5F1}" presName="composite3" presStyleCnt="0"/>
      <dgm:spPr/>
    </dgm:pt>
    <dgm:pt modelId="{4C07A622-2A63-46D6-87B4-908B4A5783C6}" type="pres">
      <dgm:prSet presAssocID="{7CFA3D3F-303D-4A03-AA78-C540CF62C5F1}" presName="background3" presStyleLbl="node3" presStyleIdx="1" presStyleCnt="3"/>
      <dgm:spPr/>
    </dgm:pt>
    <dgm:pt modelId="{9BDB7244-2FF8-471F-985E-68F54086F6B3}" type="pres">
      <dgm:prSet presAssocID="{7CFA3D3F-303D-4A03-AA78-C540CF62C5F1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F36CB2C-568B-4216-8283-B8BBAD4A9C7E}" type="pres">
      <dgm:prSet presAssocID="{7CFA3D3F-303D-4A03-AA78-C540CF62C5F1}" presName="hierChild4" presStyleCnt="0"/>
      <dgm:spPr/>
    </dgm:pt>
    <dgm:pt modelId="{A88A67A3-3567-42DF-A377-FD189BA9D559}" type="pres">
      <dgm:prSet presAssocID="{7299D42A-15CF-4467-B731-2D4EBBBE1E53}" presName="Name10" presStyleLbl="parChTrans1D2" presStyleIdx="2" presStyleCnt="3"/>
      <dgm:spPr/>
      <dgm:t>
        <a:bodyPr/>
        <a:lstStyle/>
        <a:p>
          <a:endParaRPr lang="it-IT"/>
        </a:p>
      </dgm:t>
    </dgm:pt>
    <dgm:pt modelId="{379DE349-C34C-42EF-930C-F2667D54E075}" type="pres">
      <dgm:prSet presAssocID="{E58FDDE6-5151-40F2-95CE-E2489E4DED61}" presName="hierRoot2" presStyleCnt="0"/>
      <dgm:spPr/>
    </dgm:pt>
    <dgm:pt modelId="{78D77E0E-A02E-417B-9580-7123A8445C10}" type="pres">
      <dgm:prSet presAssocID="{E58FDDE6-5151-40F2-95CE-E2489E4DED61}" presName="composite2" presStyleCnt="0"/>
      <dgm:spPr/>
    </dgm:pt>
    <dgm:pt modelId="{F9463A83-FEC7-491B-BC66-C437965A6216}" type="pres">
      <dgm:prSet presAssocID="{E58FDDE6-5151-40F2-95CE-E2489E4DED61}" presName="background2" presStyleLbl="node2" presStyleIdx="2" presStyleCnt="3"/>
      <dgm:spPr/>
    </dgm:pt>
    <dgm:pt modelId="{A41C4FE5-E496-413D-9752-FC8F2523A9D4}" type="pres">
      <dgm:prSet presAssocID="{E58FDDE6-5151-40F2-95CE-E2489E4DED61}" presName="text2" presStyleLbl="fgAcc2" presStyleIdx="2" presStyleCnt="3" custScaleX="11283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615060F-3880-44EB-A5DD-76C634115DD4}" type="pres">
      <dgm:prSet presAssocID="{E58FDDE6-5151-40F2-95CE-E2489E4DED61}" presName="hierChild3" presStyleCnt="0"/>
      <dgm:spPr/>
    </dgm:pt>
    <dgm:pt modelId="{D77F9753-A350-4EB1-AEC2-7FD9DB15068B}" type="pres">
      <dgm:prSet presAssocID="{38A724AA-4213-4717-A297-6497E1A11C5C}" presName="Name17" presStyleLbl="parChTrans1D3" presStyleIdx="2" presStyleCnt="3"/>
      <dgm:spPr/>
      <dgm:t>
        <a:bodyPr/>
        <a:lstStyle/>
        <a:p>
          <a:endParaRPr lang="it-IT"/>
        </a:p>
      </dgm:t>
    </dgm:pt>
    <dgm:pt modelId="{BB1BAE10-DBE7-4360-8D95-1E10ABDD001D}" type="pres">
      <dgm:prSet presAssocID="{C7CFBC20-7B47-4F0D-B7B5-3CE4244FDF25}" presName="hierRoot3" presStyleCnt="0"/>
      <dgm:spPr/>
    </dgm:pt>
    <dgm:pt modelId="{DD8E8C69-4AA1-4209-BCFB-41AA52967410}" type="pres">
      <dgm:prSet presAssocID="{C7CFBC20-7B47-4F0D-B7B5-3CE4244FDF25}" presName="composite3" presStyleCnt="0"/>
      <dgm:spPr/>
    </dgm:pt>
    <dgm:pt modelId="{736802FC-941F-4857-90A5-B29C964C5BD2}" type="pres">
      <dgm:prSet presAssocID="{C7CFBC20-7B47-4F0D-B7B5-3CE4244FDF25}" presName="background3" presStyleLbl="node3" presStyleIdx="2" presStyleCnt="3"/>
      <dgm:spPr/>
    </dgm:pt>
    <dgm:pt modelId="{A7CAD79E-D8B1-41DC-9598-052E98A4460B}" type="pres">
      <dgm:prSet presAssocID="{C7CFBC20-7B47-4F0D-B7B5-3CE4244FDF25}" presName="text3" presStyleLbl="fgAcc3" presStyleIdx="2" presStyleCnt="3" custScaleX="10983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0DA1A81-E198-4ECF-BC15-59E62CAA6957}" type="pres">
      <dgm:prSet presAssocID="{C7CFBC20-7B47-4F0D-B7B5-3CE4244FDF25}" presName="hierChild4" presStyleCnt="0"/>
      <dgm:spPr/>
    </dgm:pt>
  </dgm:ptLst>
  <dgm:cxnLst>
    <dgm:cxn modelId="{BE6C6BAF-CB1A-44E6-9A42-35115B1096F6}" type="presOf" srcId="{7DE1459B-AE6E-4991-A17B-8CCC4F74C9A5}" destId="{8C28E9E9-4E15-4F26-B6A8-959F3F432850}" srcOrd="0" destOrd="0" presId="urn:microsoft.com/office/officeart/2005/8/layout/hierarchy1"/>
    <dgm:cxn modelId="{3C025B85-ACD5-488E-9446-560047FC0015}" srcId="{D7D481EB-714F-48EB-A8FF-FDB3BA2869B3}" destId="{7CFA3D3F-303D-4A03-AA78-C540CF62C5F1}" srcOrd="0" destOrd="0" parTransId="{E575A1F7-183C-49A1-8BC9-EB710EBD0993}" sibTransId="{938C73A8-30C4-4991-8740-E3BFCCD6DF0B}"/>
    <dgm:cxn modelId="{3D51A77E-16C2-4879-BEA6-D552B8199515}" srcId="{108CBD34-8765-4BA0-B800-CA7D2CD58A8D}" destId="{D7D481EB-714F-48EB-A8FF-FDB3BA2869B3}" srcOrd="1" destOrd="0" parTransId="{F20450BA-390D-452B-B135-D1D908B8A7C5}" sibTransId="{861F9604-5601-41AF-8381-9EB929E15F56}"/>
    <dgm:cxn modelId="{AC520174-EABF-4202-B764-DE5949F2B598}" type="presOf" srcId="{108CBD34-8765-4BA0-B800-CA7D2CD58A8D}" destId="{69B14B92-A7DC-4B9E-BE78-E78FE1A72C88}" srcOrd="0" destOrd="0" presId="urn:microsoft.com/office/officeart/2005/8/layout/hierarchy1"/>
    <dgm:cxn modelId="{B76FDCC6-8442-48D3-B7D9-824BBDF6B540}" type="presOf" srcId="{575D0861-1B45-491D-9654-E83D805B2A80}" destId="{E55E61E8-822D-4E4A-858B-2371DEE5A751}" srcOrd="0" destOrd="0" presId="urn:microsoft.com/office/officeart/2005/8/layout/hierarchy1"/>
    <dgm:cxn modelId="{C343F2B5-B4FA-437B-86C2-15620EE9E920}" type="presOf" srcId="{E58FDDE6-5151-40F2-95CE-E2489E4DED61}" destId="{A41C4FE5-E496-413D-9752-FC8F2523A9D4}" srcOrd="0" destOrd="0" presId="urn:microsoft.com/office/officeart/2005/8/layout/hierarchy1"/>
    <dgm:cxn modelId="{CBF0BB06-9B27-41FA-AED2-DA470D9098E1}" type="presOf" srcId="{D7D481EB-714F-48EB-A8FF-FDB3BA2869B3}" destId="{E0BAC6E9-1E8D-46FE-B981-AFC8B178DA71}" srcOrd="0" destOrd="0" presId="urn:microsoft.com/office/officeart/2005/8/layout/hierarchy1"/>
    <dgm:cxn modelId="{514E9E9A-16B6-4C26-B5FB-3B4592B69401}" type="presOf" srcId="{38A724AA-4213-4717-A297-6497E1A11C5C}" destId="{D77F9753-A350-4EB1-AEC2-7FD9DB15068B}" srcOrd="0" destOrd="0" presId="urn:microsoft.com/office/officeart/2005/8/layout/hierarchy1"/>
    <dgm:cxn modelId="{9B8D2943-6E2A-43DD-BE4A-C0D72386AF50}" type="presOf" srcId="{E575A1F7-183C-49A1-8BC9-EB710EBD0993}" destId="{B8494252-6C09-4437-B425-4DEBC7702415}" srcOrd="0" destOrd="0" presId="urn:microsoft.com/office/officeart/2005/8/layout/hierarchy1"/>
    <dgm:cxn modelId="{C0DAE2F4-9FCE-43F4-9128-0A56C3B2E8B9}" type="presOf" srcId="{E5925945-D6A9-4680-AA61-302DC12CA34B}" destId="{9519CC99-4448-446A-906E-65E8191F1165}" srcOrd="0" destOrd="0" presId="urn:microsoft.com/office/officeart/2005/8/layout/hierarchy1"/>
    <dgm:cxn modelId="{D934BE8A-3370-4CFA-AA11-378E78E67481}" type="presOf" srcId="{E045AB36-10A5-4A21-87B9-2F8A94AB3B9A}" destId="{D0FDD37B-2827-4106-B18B-6C2D26976CD6}" srcOrd="0" destOrd="0" presId="urn:microsoft.com/office/officeart/2005/8/layout/hierarchy1"/>
    <dgm:cxn modelId="{B01164F4-847C-40EF-B719-8AF19D3DBC06}" srcId="{108CBD34-8765-4BA0-B800-CA7D2CD58A8D}" destId="{0F11EC71-A147-4B10-A4BA-BAED29C9F06B}" srcOrd="0" destOrd="0" parTransId="{E045AB36-10A5-4A21-87B9-2F8A94AB3B9A}" sibTransId="{01AF13E4-5340-4428-B12D-0C87FC1EC723}"/>
    <dgm:cxn modelId="{19BB5085-5F0E-44BD-931C-1A2DB6220210}" srcId="{108CBD34-8765-4BA0-B800-CA7D2CD58A8D}" destId="{E58FDDE6-5151-40F2-95CE-E2489E4DED61}" srcOrd="2" destOrd="0" parTransId="{7299D42A-15CF-4467-B731-2D4EBBBE1E53}" sibTransId="{3D024512-49AA-4AD4-A8CA-5AE9EC381614}"/>
    <dgm:cxn modelId="{82FA2F21-78AE-44EF-8FF5-C043E99F41D6}" type="presOf" srcId="{7299D42A-15CF-4467-B731-2D4EBBBE1E53}" destId="{A88A67A3-3567-42DF-A377-FD189BA9D559}" srcOrd="0" destOrd="0" presId="urn:microsoft.com/office/officeart/2005/8/layout/hierarchy1"/>
    <dgm:cxn modelId="{38F66AAA-0EF6-45A8-8C24-52380AE7857B}" type="presOf" srcId="{F20450BA-390D-452B-B135-D1D908B8A7C5}" destId="{D2B9A945-48DA-43E3-88B4-404AADC2260B}" srcOrd="0" destOrd="0" presId="urn:microsoft.com/office/officeart/2005/8/layout/hierarchy1"/>
    <dgm:cxn modelId="{076B89B6-0582-46B3-929F-06BE627558E5}" type="presOf" srcId="{0F11EC71-A147-4B10-A4BA-BAED29C9F06B}" destId="{BFFB2AD6-A552-4BAB-9DC2-5D71798C3F17}" srcOrd="0" destOrd="0" presId="urn:microsoft.com/office/officeart/2005/8/layout/hierarchy1"/>
    <dgm:cxn modelId="{69FE45B7-8696-464F-AE14-9DC38EC5CEC8}" type="presOf" srcId="{C7CFBC20-7B47-4F0D-B7B5-3CE4244FDF25}" destId="{A7CAD79E-D8B1-41DC-9598-052E98A4460B}" srcOrd="0" destOrd="0" presId="urn:microsoft.com/office/officeart/2005/8/layout/hierarchy1"/>
    <dgm:cxn modelId="{A8E73960-9B11-4F7D-B6F7-41B7C70CBA0A}" type="presOf" srcId="{7CFA3D3F-303D-4A03-AA78-C540CF62C5F1}" destId="{9BDB7244-2FF8-471F-985E-68F54086F6B3}" srcOrd="0" destOrd="0" presId="urn:microsoft.com/office/officeart/2005/8/layout/hierarchy1"/>
    <dgm:cxn modelId="{F849EDBF-8D6E-4557-9145-9F84382E9865}" srcId="{E5925945-D6A9-4680-AA61-302DC12CA34B}" destId="{108CBD34-8765-4BA0-B800-CA7D2CD58A8D}" srcOrd="0" destOrd="0" parTransId="{BD60B453-9DC0-4D71-866D-22BA41460521}" sibTransId="{734963D3-64B6-4286-BAA1-959BE69DB3FF}"/>
    <dgm:cxn modelId="{D2123C59-053D-42FB-A495-B7DCB33F1C6B}" srcId="{E58FDDE6-5151-40F2-95CE-E2489E4DED61}" destId="{C7CFBC20-7B47-4F0D-B7B5-3CE4244FDF25}" srcOrd="0" destOrd="0" parTransId="{38A724AA-4213-4717-A297-6497E1A11C5C}" sibTransId="{CFA57021-6292-41FA-B2B6-97CEC04807A5}"/>
    <dgm:cxn modelId="{643E3C13-0937-4378-B466-CB75870261B8}" srcId="{0F11EC71-A147-4B10-A4BA-BAED29C9F06B}" destId="{575D0861-1B45-491D-9654-E83D805B2A80}" srcOrd="0" destOrd="0" parTransId="{7DE1459B-AE6E-4991-A17B-8CCC4F74C9A5}" sibTransId="{6BBF6503-C90A-497E-A04B-82B1F535E898}"/>
    <dgm:cxn modelId="{EEDB481C-15A9-4122-A7E8-B3555B79DF79}" type="presParOf" srcId="{9519CC99-4448-446A-906E-65E8191F1165}" destId="{F93A5781-B15B-4EC9-8C6C-E0AC3B8126C1}" srcOrd="0" destOrd="0" presId="urn:microsoft.com/office/officeart/2005/8/layout/hierarchy1"/>
    <dgm:cxn modelId="{6B321B7E-5EC3-401F-BC43-1E7558ECA810}" type="presParOf" srcId="{F93A5781-B15B-4EC9-8C6C-E0AC3B8126C1}" destId="{B650DE88-0250-4449-B235-17578CD9BD1A}" srcOrd="0" destOrd="0" presId="urn:microsoft.com/office/officeart/2005/8/layout/hierarchy1"/>
    <dgm:cxn modelId="{487DE7E8-BAB8-4B03-A68C-F59D64F93008}" type="presParOf" srcId="{B650DE88-0250-4449-B235-17578CD9BD1A}" destId="{DF43AC56-BC72-44AB-857A-924FBF972902}" srcOrd="0" destOrd="0" presId="urn:microsoft.com/office/officeart/2005/8/layout/hierarchy1"/>
    <dgm:cxn modelId="{06F9445A-0259-4BD9-BFCF-2CA05FC21FD9}" type="presParOf" srcId="{B650DE88-0250-4449-B235-17578CD9BD1A}" destId="{69B14B92-A7DC-4B9E-BE78-E78FE1A72C88}" srcOrd="1" destOrd="0" presId="urn:microsoft.com/office/officeart/2005/8/layout/hierarchy1"/>
    <dgm:cxn modelId="{3FC7EF21-6DD2-4536-B187-1696462ADE5A}" type="presParOf" srcId="{F93A5781-B15B-4EC9-8C6C-E0AC3B8126C1}" destId="{C8E46F6C-C6EA-45F8-8EFB-2BAE0A3EE22B}" srcOrd="1" destOrd="0" presId="urn:microsoft.com/office/officeart/2005/8/layout/hierarchy1"/>
    <dgm:cxn modelId="{2B66D50E-A0CB-460B-A949-00860A76AD50}" type="presParOf" srcId="{C8E46F6C-C6EA-45F8-8EFB-2BAE0A3EE22B}" destId="{D0FDD37B-2827-4106-B18B-6C2D26976CD6}" srcOrd="0" destOrd="0" presId="urn:microsoft.com/office/officeart/2005/8/layout/hierarchy1"/>
    <dgm:cxn modelId="{45B654E3-68A0-4AB4-AEC9-CF30126A7DA4}" type="presParOf" srcId="{C8E46F6C-C6EA-45F8-8EFB-2BAE0A3EE22B}" destId="{DF03001F-0E53-43F3-ACDD-86E05C495F83}" srcOrd="1" destOrd="0" presId="urn:microsoft.com/office/officeart/2005/8/layout/hierarchy1"/>
    <dgm:cxn modelId="{C5E85EB6-F6B7-4F4D-9E83-FB44A9DE561E}" type="presParOf" srcId="{DF03001F-0E53-43F3-ACDD-86E05C495F83}" destId="{BFADF088-F6C3-4AD2-82D5-B5785870CA8E}" srcOrd="0" destOrd="0" presId="urn:microsoft.com/office/officeart/2005/8/layout/hierarchy1"/>
    <dgm:cxn modelId="{58BBA53C-B293-4DC6-BC0E-3C324D73A1E1}" type="presParOf" srcId="{BFADF088-F6C3-4AD2-82D5-B5785870CA8E}" destId="{FC33F7F9-B26D-4450-B643-FE1BF1C7426B}" srcOrd="0" destOrd="0" presId="urn:microsoft.com/office/officeart/2005/8/layout/hierarchy1"/>
    <dgm:cxn modelId="{9793F9D2-9D11-4B91-9806-3DAD7DB89066}" type="presParOf" srcId="{BFADF088-F6C3-4AD2-82D5-B5785870CA8E}" destId="{BFFB2AD6-A552-4BAB-9DC2-5D71798C3F17}" srcOrd="1" destOrd="0" presId="urn:microsoft.com/office/officeart/2005/8/layout/hierarchy1"/>
    <dgm:cxn modelId="{EBB6539B-D080-477D-90D6-890CF5437813}" type="presParOf" srcId="{DF03001F-0E53-43F3-ACDD-86E05C495F83}" destId="{CABA1107-B236-4917-9C7C-41468B6ED060}" srcOrd="1" destOrd="0" presId="urn:microsoft.com/office/officeart/2005/8/layout/hierarchy1"/>
    <dgm:cxn modelId="{D5C32E29-F0E7-4225-9C00-E2E44E539BE6}" type="presParOf" srcId="{CABA1107-B236-4917-9C7C-41468B6ED060}" destId="{8C28E9E9-4E15-4F26-B6A8-959F3F432850}" srcOrd="0" destOrd="0" presId="urn:microsoft.com/office/officeart/2005/8/layout/hierarchy1"/>
    <dgm:cxn modelId="{8B4D4AC8-9FDC-4DDA-ACE7-DFC0A976CFDC}" type="presParOf" srcId="{CABA1107-B236-4917-9C7C-41468B6ED060}" destId="{8F619446-0D62-4549-965D-EDB79B7AC65C}" srcOrd="1" destOrd="0" presId="urn:microsoft.com/office/officeart/2005/8/layout/hierarchy1"/>
    <dgm:cxn modelId="{1C77A77C-F5AC-4F1E-B509-A3AC376857BB}" type="presParOf" srcId="{8F619446-0D62-4549-965D-EDB79B7AC65C}" destId="{170F3540-9121-4ECF-94F3-FF0DCC1A74B4}" srcOrd="0" destOrd="0" presId="urn:microsoft.com/office/officeart/2005/8/layout/hierarchy1"/>
    <dgm:cxn modelId="{3942B9A3-DC4C-4244-B5DB-67848612E5E5}" type="presParOf" srcId="{170F3540-9121-4ECF-94F3-FF0DCC1A74B4}" destId="{C4C025B1-A59B-4B05-AFC9-89400219E41A}" srcOrd="0" destOrd="0" presId="urn:microsoft.com/office/officeart/2005/8/layout/hierarchy1"/>
    <dgm:cxn modelId="{C5F125F6-4363-4F95-85EF-CEAB6DD907F4}" type="presParOf" srcId="{170F3540-9121-4ECF-94F3-FF0DCC1A74B4}" destId="{E55E61E8-822D-4E4A-858B-2371DEE5A751}" srcOrd="1" destOrd="0" presId="urn:microsoft.com/office/officeart/2005/8/layout/hierarchy1"/>
    <dgm:cxn modelId="{21F7D378-D3A9-47A2-9B58-566C35260C5A}" type="presParOf" srcId="{8F619446-0D62-4549-965D-EDB79B7AC65C}" destId="{77CC89A7-57C6-4D8A-996C-F3804CB4CBAC}" srcOrd="1" destOrd="0" presId="urn:microsoft.com/office/officeart/2005/8/layout/hierarchy1"/>
    <dgm:cxn modelId="{A08C0BBD-2CCB-400E-9668-1AC3B3681732}" type="presParOf" srcId="{C8E46F6C-C6EA-45F8-8EFB-2BAE0A3EE22B}" destId="{D2B9A945-48DA-43E3-88B4-404AADC2260B}" srcOrd="2" destOrd="0" presId="urn:microsoft.com/office/officeart/2005/8/layout/hierarchy1"/>
    <dgm:cxn modelId="{1AC814F6-3867-4A3D-A1E9-D39C0BEC5D8E}" type="presParOf" srcId="{C8E46F6C-C6EA-45F8-8EFB-2BAE0A3EE22B}" destId="{CE1E88A3-6B35-4F9E-8A9B-66C72A90D574}" srcOrd="3" destOrd="0" presId="urn:microsoft.com/office/officeart/2005/8/layout/hierarchy1"/>
    <dgm:cxn modelId="{7C69672C-7A36-4B12-8A66-A4264A92C178}" type="presParOf" srcId="{CE1E88A3-6B35-4F9E-8A9B-66C72A90D574}" destId="{348F1D34-F3A8-4607-81B7-268CEA11C26D}" srcOrd="0" destOrd="0" presId="urn:microsoft.com/office/officeart/2005/8/layout/hierarchy1"/>
    <dgm:cxn modelId="{9B8D07A2-6B23-4ED3-9B2D-2D9FB07528A8}" type="presParOf" srcId="{348F1D34-F3A8-4607-81B7-268CEA11C26D}" destId="{AA35C789-DC2C-4E66-BAED-5E73EC8E3A88}" srcOrd="0" destOrd="0" presId="urn:microsoft.com/office/officeart/2005/8/layout/hierarchy1"/>
    <dgm:cxn modelId="{6D86D64D-1EF0-4176-913A-BA97B4326571}" type="presParOf" srcId="{348F1D34-F3A8-4607-81B7-268CEA11C26D}" destId="{E0BAC6E9-1E8D-46FE-B981-AFC8B178DA71}" srcOrd="1" destOrd="0" presId="urn:microsoft.com/office/officeart/2005/8/layout/hierarchy1"/>
    <dgm:cxn modelId="{B235BCA5-74E4-41F9-9A84-27B6A027F08C}" type="presParOf" srcId="{CE1E88A3-6B35-4F9E-8A9B-66C72A90D574}" destId="{D45856B7-D2B3-4432-B66D-C15447E95043}" srcOrd="1" destOrd="0" presId="urn:microsoft.com/office/officeart/2005/8/layout/hierarchy1"/>
    <dgm:cxn modelId="{F02A83E3-0846-4975-AF2B-7F9541A988C9}" type="presParOf" srcId="{D45856B7-D2B3-4432-B66D-C15447E95043}" destId="{B8494252-6C09-4437-B425-4DEBC7702415}" srcOrd="0" destOrd="0" presId="urn:microsoft.com/office/officeart/2005/8/layout/hierarchy1"/>
    <dgm:cxn modelId="{52ECF46C-2055-4F89-8BEB-7C4F8F6E8077}" type="presParOf" srcId="{D45856B7-D2B3-4432-B66D-C15447E95043}" destId="{CA539641-663A-4D25-BC77-69B878F7172E}" srcOrd="1" destOrd="0" presId="urn:microsoft.com/office/officeart/2005/8/layout/hierarchy1"/>
    <dgm:cxn modelId="{F7DF2EDC-80C8-4342-810E-4D6EE54A5085}" type="presParOf" srcId="{CA539641-663A-4D25-BC77-69B878F7172E}" destId="{D5FA7343-ABF6-4CA9-8B1E-6086E08BD1CF}" srcOrd="0" destOrd="0" presId="urn:microsoft.com/office/officeart/2005/8/layout/hierarchy1"/>
    <dgm:cxn modelId="{5AA8AE6A-3148-4B54-8285-8939DB5FEBDE}" type="presParOf" srcId="{D5FA7343-ABF6-4CA9-8B1E-6086E08BD1CF}" destId="{4C07A622-2A63-46D6-87B4-908B4A5783C6}" srcOrd="0" destOrd="0" presId="urn:microsoft.com/office/officeart/2005/8/layout/hierarchy1"/>
    <dgm:cxn modelId="{C689E3D5-0E68-48CB-9443-34CCCDE2F9C4}" type="presParOf" srcId="{D5FA7343-ABF6-4CA9-8B1E-6086E08BD1CF}" destId="{9BDB7244-2FF8-471F-985E-68F54086F6B3}" srcOrd="1" destOrd="0" presId="urn:microsoft.com/office/officeart/2005/8/layout/hierarchy1"/>
    <dgm:cxn modelId="{6E21629D-9320-4904-84CE-F461E20114D5}" type="presParOf" srcId="{CA539641-663A-4D25-BC77-69B878F7172E}" destId="{DF36CB2C-568B-4216-8283-B8BBAD4A9C7E}" srcOrd="1" destOrd="0" presId="urn:microsoft.com/office/officeart/2005/8/layout/hierarchy1"/>
    <dgm:cxn modelId="{2E2891C1-A6A0-4FC9-AFB4-2652574A7EFC}" type="presParOf" srcId="{C8E46F6C-C6EA-45F8-8EFB-2BAE0A3EE22B}" destId="{A88A67A3-3567-42DF-A377-FD189BA9D559}" srcOrd="4" destOrd="0" presId="urn:microsoft.com/office/officeart/2005/8/layout/hierarchy1"/>
    <dgm:cxn modelId="{52E110E1-2BC4-4892-9F81-B7ECC287DC0A}" type="presParOf" srcId="{C8E46F6C-C6EA-45F8-8EFB-2BAE0A3EE22B}" destId="{379DE349-C34C-42EF-930C-F2667D54E075}" srcOrd="5" destOrd="0" presId="urn:microsoft.com/office/officeart/2005/8/layout/hierarchy1"/>
    <dgm:cxn modelId="{4BD9E4A8-6EE0-4BF4-94D4-04089634B421}" type="presParOf" srcId="{379DE349-C34C-42EF-930C-F2667D54E075}" destId="{78D77E0E-A02E-417B-9580-7123A8445C10}" srcOrd="0" destOrd="0" presId="urn:microsoft.com/office/officeart/2005/8/layout/hierarchy1"/>
    <dgm:cxn modelId="{EF822926-DCD6-4F14-8CF7-9893398E4604}" type="presParOf" srcId="{78D77E0E-A02E-417B-9580-7123A8445C10}" destId="{F9463A83-FEC7-491B-BC66-C437965A6216}" srcOrd="0" destOrd="0" presId="urn:microsoft.com/office/officeart/2005/8/layout/hierarchy1"/>
    <dgm:cxn modelId="{1E9F076E-5451-49CA-A16E-6B636CB76FEA}" type="presParOf" srcId="{78D77E0E-A02E-417B-9580-7123A8445C10}" destId="{A41C4FE5-E496-413D-9752-FC8F2523A9D4}" srcOrd="1" destOrd="0" presId="urn:microsoft.com/office/officeart/2005/8/layout/hierarchy1"/>
    <dgm:cxn modelId="{9B7E6AAB-ABFF-4AEA-9309-CC3F40EF2FF6}" type="presParOf" srcId="{379DE349-C34C-42EF-930C-F2667D54E075}" destId="{4615060F-3880-44EB-A5DD-76C634115DD4}" srcOrd="1" destOrd="0" presId="urn:microsoft.com/office/officeart/2005/8/layout/hierarchy1"/>
    <dgm:cxn modelId="{ADFC5BB9-BA78-4A3A-8E7F-C1C031A63818}" type="presParOf" srcId="{4615060F-3880-44EB-A5DD-76C634115DD4}" destId="{D77F9753-A350-4EB1-AEC2-7FD9DB15068B}" srcOrd="0" destOrd="0" presId="urn:microsoft.com/office/officeart/2005/8/layout/hierarchy1"/>
    <dgm:cxn modelId="{36D72489-E372-433B-861C-E520FBCD0C72}" type="presParOf" srcId="{4615060F-3880-44EB-A5DD-76C634115DD4}" destId="{BB1BAE10-DBE7-4360-8D95-1E10ABDD001D}" srcOrd="1" destOrd="0" presId="urn:microsoft.com/office/officeart/2005/8/layout/hierarchy1"/>
    <dgm:cxn modelId="{4522F75C-B40B-477A-9BFD-8765CD1EE12C}" type="presParOf" srcId="{BB1BAE10-DBE7-4360-8D95-1E10ABDD001D}" destId="{DD8E8C69-4AA1-4209-BCFB-41AA52967410}" srcOrd="0" destOrd="0" presId="urn:microsoft.com/office/officeart/2005/8/layout/hierarchy1"/>
    <dgm:cxn modelId="{EE2CFEE5-AE24-4FB0-8F39-816A771B3E25}" type="presParOf" srcId="{DD8E8C69-4AA1-4209-BCFB-41AA52967410}" destId="{736802FC-941F-4857-90A5-B29C964C5BD2}" srcOrd="0" destOrd="0" presId="urn:microsoft.com/office/officeart/2005/8/layout/hierarchy1"/>
    <dgm:cxn modelId="{0975E001-8903-4FB6-96C0-BC5CAA02DC5F}" type="presParOf" srcId="{DD8E8C69-4AA1-4209-BCFB-41AA52967410}" destId="{A7CAD79E-D8B1-41DC-9598-052E98A4460B}" srcOrd="1" destOrd="0" presId="urn:microsoft.com/office/officeart/2005/8/layout/hierarchy1"/>
    <dgm:cxn modelId="{A46A36C4-B317-4EB7-867D-C17F97EC2F86}" type="presParOf" srcId="{BB1BAE10-DBE7-4360-8D95-1E10ABDD001D}" destId="{B0DA1A81-E198-4ECF-BC15-59E62CAA695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5925945-D6A9-4680-AA61-302DC12CA34B}" type="doc">
      <dgm:prSet loTypeId="urn:microsoft.com/office/officeart/2005/8/layout/hierarchy1" loCatId="hierarchy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it-IT"/>
        </a:p>
      </dgm:t>
    </dgm:pt>
    <dgm:pt modelId="{0F11EC71-A147-4B10-A4BA-BAED29C9F06B}">
      <dgm:prSet phldrT="[Testo]" custT="1"/>
      <dgm:spPr/>
      <dgm:t>
        <a:bodyPr/>
        <a:lstStyle/>
        <a:p>
          <a:r>
            <a:rPr lang="it-IT" sz="2000" dirty="0"/>
            <a:t>Accesso/reinserimento lavorativo</a:t>
          </a:r>
        </a:p>
      </dgm:t>
    </dgm:pt>
    <dgm:pt modelId="{E045AB36-10A5-4A21-87B9-2F8A94AB3B9A}" type="parTrans" cxnId="{B01164F4-847C-40EF-B719-8AF19D3DBC06}">
      <dgm:prSet/>
      <dgm:spPr/>
      <dgm:t>
        <a:bodyPr/>
        <a:lstStyle/>
        <a:p>
          <a:endParaRPr lang="it-IT"/>
        </a:p>
      </dgm:t>
    </dgm:pt>
    <dgm:pt modelId="{01AF13E4-5340-4428-B12D-0C87FC1EC723}" type="sibTrans" cxnId="{B01164F4-847C-40EF-B719-8AF19D3DBC06}">
      <dgm:prSet/>
      <dgm:spPr/>
      <dgm:t>
        <a:bodyPr/>
        <a:lstStyle/>
        <a:p>
          <a:endParaRPr lang="it-IT"/>
        </a:p>
      </dgm:t>
    </dgm:pt>
    <dgm:pt modelId="{108CBD34-8765-4BA0-B800-CA7D2CD58A8D}" type="asst">
      <dgm:prSet phldrT="[Testo]" custT="1"/>
      <dgm:spPr/>
      <dgm:t>
        <a:bodyPr/>
        <a:lstStyle/>
        <a:p>
          <a:r>
            <a:rPr lang="it-IT" sz="2800" b="1" dirty="0"/>
            <a:t>Valorizzazione e riconoscimento delle competenze</a:t>
          </a:r>
        </a:p>
      </dgm:t>
    </dgm:pt>
    <dgm:pt modelId="{734963D3-64B6-4286-BAA1-959BE69DB3FF}" type="sibTrans" cxnId="{F849EDBF-8D6E-4557-9145-9F84382E9865}">
      <dgm:prSet/>
      <dgm:spPr/>
      <dgm:t>
        <a:bodyPr/>
        <a:lstStyle/>
        <a:p>
          <a:endParaRPr lang="it-IT"/>
        </a:p>
      </dgm:t>
    </dgm:pt>
    <dgm:pt modelId="{BD60B453-9DC0-4D71-866D-22BA41460521}" type="parTrans" cxnId="{F849EDBF-8D6E-4557-9145-9F84382E9865}">
      <dgm:prSet/>
      <dgm:spPr/>
      <dgm:t>
        <a:bodyPr/>
        <a:lstStyle/>
        <a:p>
          <a:endParaRPr lang="it-IT"/>
        </a:p>
      </dgm:t>
    </dgm:pt>
    <dgm:pt modelId="{D7D481EB-714F-48EB-A8FF-FDB3BA2869B3}">
      <dgm:prSet custT="1"/>
      <dgm:spPr/>
      <dgm:t>
        <a:bodyPr/>
        <a:lstStyle/>
        <a:p>
          <a:r>
            <a:rPr lang="it-IT" sz="2000" dirty="0"/>
            <a:t>Accesso formazione professionale</a:t>
          </a:r>
        </a:p>
      </dgm:t>
    </dgm:pt>
    <dgm:pt modelId="{F20450BA-390D-452B-B135-D1D908B8A7C5}" type="parTrans" cxnId="{3D51A77E-16C2-4879-BEA6-D552B8199515}">
      <dgm:prSet/>
      <dgm:spPr/>
      <dgm:t>
        <a:bodyPr/>
        <a:lstStyle/>
        <a:p>
          <a:endParaRPr lang="it-IT"/>
        </a:p>
      </dgm:t>
    </dgm:pt>
    <dgm:pt modelId="{861F9604-5601-41AF-8381-9EB929E15F56}" type="sibTrans" cxnId="{3D51A77E-16C2-4879-BEA6-D552B8199515}">
      <dgm:prSet/>
      <dgm:spPr/>
      <dgm:t>
        <a:bodyPr/>
        <a:lstStyle/>
        <a:p>
          <a:endParaRPr lang="it-IT"/>
        </a:p>
      </dgm:t>
    </dgm:pt>
    <dgm:pt modelId="{9519CC99-4448-446A-906E-65E8191F1165}" type="pres">
      <dgm:prSet presAssocID="{E5925945-D6A9-4680-AA61-302DC12CA34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F93A5781-B15B-4EC9-8C6C-E0AC3B8126C1}" type="pres">
      <dgm:prSet presAssocID="{108CBD34-8765-4BA0-B800-CA7D2CD58A8D}" presName="hierRoot1" presStyleCnt="0"/>
      <dgm:spPr/>
    </dgm:pt>
    <dgm:pt modelId="{B650DE88-0250-4449-B235-17578CD9BD1A}" type="pres">
      <dgm:prSet presAssocID="{108CBD34-8765-4BA0-B800-CA7D2CD58A8D}" presName="composite" presStyleCnt="0"/>
      <dgm:spPr/>
    </dgm:pt>
    <dgm:pt modelId="{DF43AC56-BC72-44AB-857A-924FBF972902}" type="pres">
      <dgm:prSet presAssocID="{108CBD34-8765-4BA0-B800-CA7D2CD58A8D}" presName="background" presStyleLbl="node0" presStyleIdx="0" presStyleCnt="1"/>
      <dgm:spPr/>
    </dgm:pt>
    <dgm:pt modelId="{69B14B92-A7DC-4B9E-BE78-E78FE1A72C88}" type="pres">
      <dgm:prSet presAssocID="{108CBD34-8765-4BA0-B800-CA7D2CD58A8D}" presName="text" presStyleLbl="fgAcc0" presStyleIdx="0" presStyleCnt="1" custScaleX="15370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8E46F6C-C6EA-45F8-8EFB-2BAE0A3EE22B}" type="pres">
      <dgm:prSet presAssocID="{108CBD34-8765-4BA0-B800-CA7D2CD58A8D}" presName="hierChild2" presStyleCnt="0"/>
      <dgm:spPr/>
    </dgm:pt>
    <dgm:pt modelId="{D0FDD37B-2827-4106-B18B-6C2D26976CD6}" type="pres">
      <dgm:prSet presAssocID="{E045AB36-10A5-4A21-87B9-2F8A94AB3B9A}" presName="Name10" presStyleLbl="parChTrans1D2" presStyleIdx="0" presStyleCnt="2"/>
      <dgm:spPr/>
      <dgm:t>
        <a:bodyPr/>
        <a:lstStyle/>
        <a:p>
          <a:endParaRPr lang="it-IT"/>
        </a:p>
      </dgm:t>
    </dgm:pt>
    <dgm:pt modelId="{DF03001F-0E53-43F3-ACDD-86E05C495F83}" type="pres">
      <dgm:prSet presAssocID="{0F11EC71-A147-4B10-A4BA-BAED29C9F06B}" presName="hierRoot2" presStyleCnt="0"/>
      <dgm:spPr/>
    </dgm:pt>
    <dgm:pt modelId="{BFADF088-F6C3-4AD2-82D5-B5785870CA8E}" type="pres">
      <dgm:prSet presAssocID="{0F11EC71-A147-4B10-A4BA-BAED29C9F06B}" presName="composite2" presStyleCnt="0"/>
      <dgm:spPr/>
    </dgm:pt>
    <dgm:pt modelId="{FC33F7F9-B26D-4450-B643-FE1BF1C7426B}" type="pres">
      <dgm:prSet presAssocID="{0F11EC71-A147-4B10-A4BA-BAED29C9F06B}" presName="background2" presStyleLbl="node2" presStyleIdx="0" presStyleCnt="2"/>
      <dgm:spPr/>
    </dgm:pt>
    <dgm:pt modelId="{BFFB2AD6-A552-4BAB-9DC2-5D71798C3F17}" type="pres">
      <dgm:prSet presAssocID="{0F11EC71-A147-4B10-A4BA-BAED29C9F06B}" presName="text2" presStyleLbl="fgAcc2" presStyleIdx="0" presStyleCnt="2" custScaleX="11922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ABA1107-B236-4917-9C7C-41468B6ED060}" type="pres">
      <dgm:prSet presAssocID="{0F11EC71-A147-4B10-A4BA-BAED29C9F06B}" presName="hierChild3" presStyleCnt="0"/>
      <dgm:spPr/>
    </dgm:pt>
    <dgm:pt modelId="{D2B9A945-48DA-43E3-88B4-404AADC2260B}" type="pres">
      <dgm:prSet presAssocID="{F20450BA-390D-452B-B135-D1D908B8A7C5}" presName="Name10" presStyleLbl="parChTrans1D2" presStyleIdx="1" presStyleCnt="2"/>
      <dgm:spPr/>
      <dgm:t>
        <a:bodyPr/>
        <a:lstStyle/>
        <a:p>
          <a:endParaRPr lang="it-IT"/>
        </a:p>
      </dgm:t>
    </dgm:pt>
    <dgm:pt modelId="{CE1E88A3-6B35-4F9E-8A9B-66C72A90D574}" type="pres">
      <dgm:prSet presAssocID="{D7D481EB-714F-48EB-A8FF-FDB3BA2869B3}" presName="hierRoot2" presStyleCnt="0"/>
      <dgm:spPr/>
    </dgm:pt>
    <dgm:pt modelId="{348F1D34-F3A8-4607-81B7-268CEA11C26D}" type="pres">
      <dgm:prSet presAssocID="{D7D481EB-714F-48EB-A8FF-FDB3BA2869B3}" presName="composite2" presStyleCnt="0"/>
      <dgm:spPr/>
    </dgm:pt>
    <dgm:pt modelId="{AA35C789-DC2C-4E66-BAED-5E73EC8E3A88}" type="pres">
      <dgm:prSet presAssocID="{D7D481EB-714F-48EB-A8FF-FDB3BA2869B3}" presName="background2" presStyleLbl="node2" presStyleIdx="1" presStyleCnt="2"/>
      <dgm:spPr/>
    </dgm:pt>
    <dgm:pt modelId="{E0BAC6E9-1E8D-46FE-B981-AFC8B178DA71}" type="pres">
      <dgm:prSet presAssocID="{D7D481EB-714F-48EB-A8FF-FDB3BA2869B3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45856B7-D2B3-4432-B66D-C15447E95043}" type="pres">
      <dgm:prSet presAssocID="{D7D481EB-714F-48EB-A8FF-FDB3BA2869B3}" presName="hierChild3" presStyleCnt="0"/>
      <dgm:spPr/>
    </dgm:pt>
  </dgm:ptLst>
  <dgm:cxnLst>
    <dgm:cxn modelId="{CBF0BB06-9B27-41FA-AED2-DA470D9098E1}" type="presOf" srcId="{D7D481EB-714F-48EB-A8FF-FDB3BA2869B3}" destId="{E0BAC6E9-1E8D-46FE-B981-AFC8B178DA71}" srcOrd="0" destOrd="0" presId="urn:microsoft.com/office/officeart/2005/8/layout/hierarchy1"/>
    <dgm:cxn modelId="{F849EDBF-8D6E-4557-9145-9F84382E9865}" srcId="{E5925945-D6A9-4680-AA61-302DC12CA34B}" destId="{108CBD34-8765-4BA0-B800-CA7D2CD58A8D}" srcOrd="0" destOrd="0" parTransId="{BD60B453-9DC0-4D71-866D-22BA41460521}" sibTransId="{734963D3-64B6-4286-BAA1-959BE69DB3FF}"/>
    <dgm:cxn modelId="{AC520174-EABF-4202-B764-DE5949F2B598}" type="presOf" srcId="{108CBD34-8765-4BA0-B800-CA7D2CD58A8D}" destId="{69B14B92-A7DC-4B9E-BE78-E78FE1A72C88}" srcOrd="0" destOrd="0" presId="urn:microsoft.com/office/officeart/2005/8/layout/hierarchy1"/>
    <dgm:cxn modelId="{3D51A77E-16C2-4879-BEA6-D552B8199515}" srcId="{108CBD34-8765-4BA0-B800-CA7D2CD58A8D}" destId="{D7D481EB-714F-48EB-A8FF-FDB3BA2869B3}" srcOrd="1" destOrd="0" parTransId="{F20450BA-390D-452B-B135-D1D908B8A7C5}" sibTransId="{861F9604-5601-41AF-8381-9EB929E15F56}"/>
    <dgm:cxn modelId="{38F66AAA-0EF6-45A8-8C24-52380AE7857B}" type="presOf" srcId="{F20450BA-390D-452B-B135-D1D908B8A7C5}" destId="{D2B9A945-48DA-43E3-88B4-404AADC2260B}" srcOrd="0" destOrd="0" presId="urn:microsoft.com/office/officeart/2005/8/layout/hierarchy1"/>
    <dgm:cxn modelId="{076B89B6-0582-46B3-929F-06BE627558E5}" type="presOf" srcId="{0F11EC71-A147-4B10-A4BA-BAED29C9F06B}" destId="{BFFB2AD6-A552-4BAB-9DC2-5D71798C3F17}" srcOrd="0" destOrd="0" presId="urn:microsoft.com/office/officeart/2005/8/layout/hierarchy1"/>
    <dgm:cxn modelId="{C0DAE2F4-9FCE-43F4-9128-0A56C3B2E8B9}" type="presOf" srcId="{E5925945-D6A9-4680-AA61-302DC12CA34B}" destId="{9519CC99-4448-446A-906E-65E8191F1165}" srcOrd="0" destOrd="0" presId="urn:microsoft.com/office/officeart/2005/8/layout/hierarchy1"/>
    <dgm:cxn modelId="{D934BE8A-3370-4CFA-AA11-378E78E67481}" type="presOf" srcId="{E045AB36-10A5-4A21-87B9-2F8A94AB3B9A}" destId="{D0FDD37B-2827-4106-B18B-6C2D26976CD6}" srcOrd="0" destOrd="0" presId="urn:microsoft.com/office/officeart/2005/8/layout/hierarchy1"/>
    <dgm:cxn modelId="{B01164F4-847C-40EF-B719-8AF19D3DBC06}" srcId="{108CBD34-8765-4BA0-B800-CA7D2CD58A8D}" destId="{0F11EC71-A147-4B10-A4BA-BAED29C9F06B}" srcOrd="0" destOrd="0" parTransId="{E045AB36-10A5-4A21-87B9-2F8A94AB3B9A}" sibTransId="{01AF13E4-5340-4428-B12D-0C87FC1EC723}"/>
    <dgm:cxn modelId="{EEDB481C-15A9-4122-A7E8-B3555B79DF79}" type="presParOf" srcId="{9519CC99-4448-446A-906E-65E8191F1165}" destId="{F93A5781-B15B-4EC9-8C6C-E0AC3B8126C1}" srcOrd="0" destOrd="0" presId="urn:microsoft.com/office/officeart/2005/8/layout/hierarchy1"/>
    <dgm:cxn modelId="{6B321B7E-5EC3-401F-BC43-1E7558ECA810}" type="presParOf" srcId="{F93A5781-B15B-4EC9-8C6C-E0AC3B8126C1}" destId="{B650DE88-0250-4449-B235-17578CD9BD1A}" srcOrd="0" destOrd="0" presId="urn:microsoft.com/office/officeart/2005/8/layout/hierarchy1"/>
    <dgm:cxn modelId="{487DE7E8-BAB8-4B03-A68C-F59D64F93008}" type="presParOf" srcId="{B650DE88-0250-4449-B235-17578CD9BD1A}" destId="{DF43AC56-BC72-44AB-857A-924FBF972902}" srcOrd="0" destOrd="0" presId="urn:microsoft.com/office/officeart/2005/8/layout/hierarchy1"/>
    <dgm:cxn modelId="{06F9445A-0259-4BD9-BFCF-2CA05FC21FD9}" type="presParOf" srcId="{B650DE88-0250-4449-B235-17578CD9BD1A}" destId="{69B14B92-A7DC-4B9E-BE78-E78FE1A72C88}" srcOrd="1" destOrd="0" presId="urn:microsoft.com/office/officeart/2005/8/layout/hierarchy1"/>
    <dgm:cxn modelId="{3FC7EF21-6DD2-4536-B187-1696462ADE5A}" type="presParOf" srcId="{F93A5781-B15B-4EC9-8C6C-E0AC3B8126C1}" destId="{C8E46F6C-C6EA-45F8-8EFB-2BAE0A3EE22B}" srcOrd="1" destOrd="0" presId="urn:microsoft.com/office/officeart/2005/8/layout/hierarchy1"/>
    <dgm:cxn modelId="{2B66D50E-A0CB-460B-A949-00860A76AD50}" type="presParOf" srcId="{C8E46F6C-C6EA-45F8-8EFB-2BAE0A3EE22B}" destId="{D0FDD37B-2827-4106-B18B-6C2D26976CD6}" srcOrd="0" destOrd="0" presId="urn:microsoft.com/office/officeart/2005/8/layout/hierarchy1"/>
    <dgm:cxn modelId="{45B654E3-68A0-4AB4-AEC9-CF30126A7DA4}" type="presParOf" srcId="{C8E46F6C-C6EA-45F8-8EFB-2BAE0A3EE22B}" destId="{DF03001F-0E53-43F3-ACDD-86E05C495F83}" srcOrd="1" destOrd="0" presId="urn:microsoft.com/office/officeart/2005/8/layout/hierarchy1"/>
    <dgm:cxn modelId="{C5E85EB6-F6B7-4F4D-9E83-FB44A9DE561E}" type="presParOf" srcId="{DF03001F-0E53-43F3-ACDD-86E05C495F83}" destId="{BFADF088-F6C3-4AD2-82D5-B5785870CA8E}" srcOrd="0" destOrd="0" presId="urn:microsoft.com/office/officeart/2005/8/layout/hierarchy1"/>
    <dgm:cxn modelId="{58BBA53C-B293-4DC6-BC0E-3C324D73A1E1}" type="presParOf" srcId="{BFADF088-F6C3-4AD2-82D5-B5785870CA8E}" destId="{FC33F7F9-B26D-4450-B643-FE1BF1C7426B}" srcOrd="0" destOrd="0" presId="urn:microsoft.com/office/officeart/2005/8/layout/hierarchy1"/>
    <dgm:cxn modelId="{9793F9D2-9D11-4B91-9806-3DAD7DB89066}" type="presParOf" srcId="{BFADF088-F6C3-4AD2-82D5-B5785870CA8E}" destId="{BFFB2AD6-A552-4BAB-9DC2-5D71798C3F17}" srcOrd="1" destOrd="0" presId="urn:microsoft.com/office/officeart/2005/8/layout/hierarchy1"/>
    <dgm:cxn modelId="{EBB6539B-D080-477D-90D6-890CF5437813}" type="presParOf" srcId="{DF03001F-0E53-43F3-ACDD-86E05C495F83}" destId="{CABA1107-B236-4917-9C7C-41468B6ED060}" srcOrd="1" destOrd="0" presId="urn:microsoft.com/office/officeart/2005/8/layout/hierarchy1"/>
    <dgm:cxn modelId="{A08C0BBD-2CCB-400E-9668-1AC3B3681732}" type="presParOf" srcId="{C8E46F6C-C6EA-45F8-8EFB-2BAE0A3EE22B}" destId="{D2B9A945-48DA-43E3-88B4-404AADC2260B}" srcOrd="2" destOrd="0" presId="urn:microsoft.com/office/officeart/2005/8/layout/hierarchy1"/>
    <dgm:cxn modelId="{1AC814F6-3867-4A3D-A1E9-D39C0BEC5D8E}" type="presParOf" srcId="{C8E46F6C-C6EA-45F8-8EFB-2BAE0A3EE22B}" destId="{CE1E88A3-6B35-4F9E-8A9B-66C72A90D574}" srcOrd="3" destOrd="0" presId="urn:microsoft.com/office/officeart/2005/8/layout/hierarchy1"/>
    <dgm:cxn modelId="{7C69672C-7A36-4B12-8A66-A4264A92C178}" type="presParOf" srcId="{CE1E88A3-6B35-4F9E-8A9B-66C72A90D574}" destId="{348F1D34-F3A8-4607-81B7-268CEA11C26D}" srcOrd="0" destOrd="0" presId="urn:microsoft.com/office/officeart/2005/8/layout/hierarchy1"/>
    <dgm:cxn modelId="{9B8D07A2-6B23-4ED3-9B2D-2D9FB07528A8}" type="presParOf" srcId="{348F1D34-F3A8-4607-81B7-268CEA11C26D}" destId="{AA35C789-DC2C-4E66-BAED-5E73EC8E3A88}" srcOrd="0" destOrd="0" presId="urn:microsoft.com/office/officeart/2005/8/layout/hierarchy1"/>
    <dgm:cxn modelId="{6D86D64D-1EF0-4176-913A-BA97B4326571}" type="presParOf" srcId="{348F1D34-F3A8-4607-81B7-268CEA11C26D}" destId="{E0BAC6E9-1E8D-46FE-B981-AFC8B178DA71}" srcOrd="1" destOrd="0" presId="urn:microsoft.com/office/officeart/2005/8/layout/hierarchy1"/>
    <dgm:cxn modelId="{B235BCA5-74E4-41F9-9A84-27B6A027F08C}" type="presParOf" srcId="{CE1E88A3-6B35-4F9E-8A9B-66C72A90D574}" destId="{D45856B7-D2B3-4432-B66D-C15447E9504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5EC416-AFC3-4B1D-9FE4-BC31167C35CF}">
      <dsp:nvSpPr>
        <dsp:cNvPr id="0" name=""/>
        <dsp:cNvSpPr/>
      </dsp:nvSpPr>
      <dsp:spPr>
        <a:xfrm>
          <a:off x="4433753" y="1061452"/>
          <a:ext cx="3052772" cy="4411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639"/>
              </a:lnTo>
              <a:lnTo>
                <a:pt x="3052772" y="300639"/>
              </a:lnTo>
              <a:lnTo>
                <a:pt x="3052772" y="4411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7F9753-A350-4EB1-AEC2-7FD9DB15068B}">
      <dsp:nvSpPr>
        <dsp:cNvPr id="0" name=""/>
        <dsp:cNvSpPr/>
      </dsp:nvSpPr>
      <dsp:spPr>
        <a:xfrm>
          <a:off x="5489503" y="2465841"/>
          <a:ext cx="91440" cy="4411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11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8A67A3-3567-42DF-A377-FD189BA9D559}">
      <dsp:nvSpPr>
        <dsp:cNvPr id="0" name=""/>
        <dsp:cNvSpPr/>
      </dsp:nvSpPr>
      <dsp:spPr>
        <a:xfrm>
          <a:off x="4433753" y="1061452"/>
          <a:ext cx="1101469" cy="4411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639"/>
              </a:lnTo>
              <a:lnTo>
                <a:pt x="1101469" y="300639"/>
              </a:lnTo>
              <a:lnTo>
                <a:pt x="1101469" y="4411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494252-6C09-4437-B425-4DEBC7702415}">
      <dsp:nvSpPr>
        <dsp:cNvPr id="0" name=""/>
        <dsp:cNvSpPr/>
      </dsp:nvSpPr>
      <dsp:spPr>
        <a:xfrm>
          <a:off x="3480816" y="2465841"/>
          <a:ext cx="91440" cy="4411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11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B9A945-48DA-43E3-88B4-404AADC2260B}">
      <dsp:nvSpPr>
        <dsp:cNvPr id="0" name=""/>
        <dsp:cNvSpPr/>
      </dsp:nvSpPr>
      <dsp:spPr>
        <a:xfrm>
          <a:off x="3526536" y="1061452"/>
          <a:ext cx="907216" cy="441162"/>
        </a:xfrm>
        <a:custGeom>
          <a:avLst/>
          <a:gdLst/>
          <a:ahLst/>
          <a:cxnLst/>
          <a:rect l="0" t="0" r="0" b="0"/>
          <a:pathLst>
            <a:path>
              <a:moveTo>
                <a:pt x="907216" y="0"/>
              </a:moveTo>
              <a:lnTo>
                <a:pt x="907216" y="300639"/>
              </a:lnTo>
              <a:lnTo>
                <a:pt x="0" y="300639"/>
              </a:lnTo>
              <a:lnTo>
                <a:pt x="0" y="4411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28E9E9-4E15-4F26-B6A8-959F3F432850}">
      <dsp:nvSpPr>
        <dsp:cNvPr id="0" name=""/>
        <dsp:cNvSpPr/>
      </dsp:nvSpPr>
      <dsp:spPr>
        <a:xfrm>
          <a:off x="1481049" y="2465841"/>
          <a:ext cx="91440" cy="4411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11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FDD37B-2827-4106-B18B-6C2D26976CD6}">
      <dsp:nvSpPr>
        <dsp:cNvPr id="0" name=""/>
        <dsp:cNvSpPr/>
      </dsp:nvSpPr>
      <dsp:spPr>
        <a:xfrm>
          <a:off x="1526769" y="1061452"/>
          <a:ext cx="2906983" cy="441162"/>
        </a:xfrm>
        <a:custGeom>
          <a:avLst/>
          <a:gdLst/>
          <a:ahLst/>
          <a:cxnLst/>
          <a:rect l="0" t="0" r="0" b="0"/>
          <a:pathLst>
            <a:path>
              <a:moveTo>
                <a:pt x="2906983" y="0"/>
              </a:moveTo>
              <a:lnTo>
                <a:pt x="2906983" y="300639"/>
              </a:lnTo>
              <a:lnTo>
                <a:pt x="0" y="300639"/>
              </a:lnTo>
              <a:lnTo>
                <a:pt x="0" y="4411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43AC56-BC72-44AB-857A-924FBF972902}">
      <dsp:nvSpPr>
        <dsp:cNvPr id="0" name=""/>
        <dsp:cNvSpPr/>
      </dsp:nvSpPr>
      <dsp:spPr>
        <a:xfrm>
          <a:off x="3599462" y="1903"/>
          <a:ext cx="1668580" cy="10595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B14B92-A7DC-4B9E-BE78-E78FE1A72C88}">
      <dsp:nvSpPr>
        <dsp:cNvPr id="0" name=""/>
        <dsp:cNvSpPr/>
      </dsp:nvSpPr>
      <dsp:spPr>
        <a:xfrm>
          <a:off x="3768006" y="162019"/>
          <a:ext cx="1668580" cy="10595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/>
            <a:t>Compiti della Regione</a:t>
          </a:r>
        </a:p>
      </dsp:txBody>
      <dsp:txXfrm>
        <a:off x="3799039" y="193052"/>
        <a:ext cx="1606514" cy="997482"/>
      </dsp:txXfrm>
    </dsp:sp>
    <dsp:sp modelId="{FC33F7F9-B26D-4450-B643-FE1BF1C7426B}">
      <dsp:nvSpPr>
        <dsp:cNvPr id="0" name=""/>
        <dsp:cNvSpPr/>
      </dsp:nvSpPr>
      <dsp:spPr>
        <a:xfrm>
          <a:off x="622535" y="1502615"/>
          <a:ext cx="1808468" cy="963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FB2AD6-A552-4BAB-9DC2-5D71798C3F17}">
      <dsp:nvSpPr>
        <dsp:cNvPr id="0" name=""/>
        <dsp:cNvSpPr/>
      </dsp:nvSpPr>
      <dsp:spPr>
        <a:xfrm>
          <a:off x="791078" y="1662731"/>
          <a:ext cx="1808468" cy="9632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/>
            <a:t>Promozione dell’associazionismo</a:t>
          </a:r>
        </a:p>
      </dsp:txBody>
      <dsp:txXfrm>
        <a:off x="819290" y="1690943"/>
        <a:ext cx="1752044" cy="906802"/>
      </dsp:txXfrm>
    </dsp:sp>
    <dsp:sp modelId="{C4C025B1-A59B-4B05-AFC9-89400219E41A}">
      <dsp:nvSpPr>
        <dsp:cNvPr id="0" name=""/>
        <dsp:cNvSpPr/>
      </dsp:nvSpPr>
      <dsp:spPr>
        <a:xfrm>
          <a:off x="768323" y="2907003"/>
          <a:ext cx="1516891" cy="963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5E61E8-822D-4E4A-858B-2371DEE5A751}">
      <dsp:nvSpPr>
        <dsp:cNvPr id="0" name=""/>
        <dsp:cNvSpPr/>
      </dsp:nvSpPr>
      <dsp:spPr>
        <a:xfrm>
          <a:off x="936867" y="3067120"/>
          <a:ext cx="1516891" cy="9632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/>
            <a:t>Diffusione buone pratiche</a:t>
          </a:r>
          <a:r>
            <a:rPr lang="it-IT" sz="1500" kern="1200" dirty="0"/>
            <a:t>	</a:t>
          </a:r>
        </a:p>
      </dsp:txBody>
      <dsp:txXfrm>
        <a:off x="965079" y="3095332"/>
        <a:ext cx="1460467" cy="906802"/>
      </dsp:txXfrm>
    </dsp:sp>
    <dsp:sp modelId="{AA35C789-DC2C-4E66-BAED-5E73EC8E3A88}">
      <dsp:nvSpPr>
        <dsp:cNvPr id="0" name=""/>
        <dsp:cNvSpPr/>
      </dsp:nvSpPr>
      <dsp:spPr>
        <a:xfrm>
          <a:off x="2768090" y="1502615"/>
          <a:ext cx="1516891" cy="963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BAC6E9-1E8D-46FE-B981-AFC8B178DA71}">
      <dsp:nvSpPr>
        <dsp:cNvPr id="0" name=""/>
        <dsp:cNvSpPr/>
      </dsp:nvSpPr>
      <dsp:spPr>
        <a:xfrm>
          <a:off x="2936634" y="1662731"/>
          <a:ext cx="1516891" cy="9632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/>
            <a:t>Favorire accordi con compagnie assicurative</a:t>
          </a:r>
        </a:p>
      </dsp:txBody>
      <dsp:txXfrm>
        <a:off x="2964846" y="1690943"/>
        <a:ext cx="1460467" cy="906802"/>
      </dsp:txXfrm>
    </dsp:sp>
    <dsp:sp modelId="{4C07A622-2A63-46D6-87B4-908B4A5783C6}">
      <dsp:nvSpPr>
        <dsp:cNvPr id="0" name=""/>
        <dsp:cNvSpPr/>
      </dsp:nvSpPr>
      <dsp:spPr>
        <a:xfrm>
          <a:off x="2768090" y="2907003"/>
          <a:ext cx="1516891" cy="963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DB7244-2FF8-471F-985E-68F54086F6B3}">
      <dsp:nvSpPr>
        <dsp:cNvPr id="0" name=""/>
        <dsp:cNvSpPr/>
      </dsp:nvSpPr>
      <dsp:spPr>
        <a:xfrm>
          <a:off x="2936634" y="3067120"/>
          <a:ext cx="1516891" cy="9632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/>
            <a:t>Favorire accordi per caregiver lavoratori</a:t>
          </a:r>
        </a:p>
      </dsp:txBody>
      <dsp:txXfrm>
        <a:off x="2964846" y="3095332"/>
        <a:ext cx="1460467" cy="906802"/>
      </dsp:txXfrm>
    </dsp:sp>
    <dsp:sp modelId="{F9463A83-FEC7-491B-BC66-C437965A6216}">
      <dsp:nvSpPr>
        <dsp:cNvPr id="0" name=""/>
        <dsp:cNvSpPr/>
      </dsp:nvSpPr>
      <dsp:spPr>
        <a:xfrm>
          <a:off x="4679453" y="1502615"/>
          <a:ext cx="1711539" cy="963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1C4FE5-E496-413D-9752-FC8F2523A9D4}">
      <dsp:nvSpPr>
        <dsp:cNvPr id="0" name=""/>
        <dsp:cNvSpPr/>
      </dsp:nvSpPr>
      <dsp:spPr>
        <a:xfrm>
          <a:off x="4847996" y="1662731"/>
          <a:ext cx="1711539" cy="9632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/>
            <a:t>Promozione successo scolastico studenti caregiver</a:t>
          </a:r>
        </a:p>
      </dsp:txBody>
      <dsp:txXfrm>
        <a:off x="4876208" y="1690943"/>
        <a:ext cx="1655115" cy="906802"/>
      </dsp:txXfrm>
    </dsp:sp>
    <dsp:sp modelId="{736802FC-941F-4857-90A5-B29C964C5BD2}">
      <dsp:nvSpPr>
        <dsp:cNvPr id="0" name=""/>
        <dsp:cNvSpPr/>
      </dsp:nvSpPr>
      <dsp:spPr>
        <a:xfrm>
          <a:off x="4622069" y="2907003"/>
          <a:ext cx="1826307" cy="963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CAD79E-D8B1-41DC-9598-052E98A4460B}">
      <dsp:nvSpPr>
        <dsp:cNvPr id="0" name=""/>
        <dsp:cNvSpPr/>
      </dsp:nvSpPr>
      <dsp:spPr>
        <a:xfrm>
          <a:off x="4790612" y="3067120"/>
          <a:ext cx="1826307" cy="9632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/>
            <a:t>Promozione comunicazione e nuove tecnologie</a:t>
          </a:r>
        </a:p>
      </dsp:txBody>
      <dsp:txXfrm>
        <a:off x="4818824" y="3095332"/>
        <a:ext cx="1769883" cy="906802"/>
      </dsp:txXfrm>
    </dsp:sp>
    <dsp:sp modelId="{5A8C904F-9AA8-4654-BE49-6F3EB4FF9A04}">
      <dsp:nvSpPr>
        <dsp:cNvPr id="0" name=""/>
        <dsp:cNvSpPr/>
      </dsp:nvSpPr>
      <dsp:spPr>
        <a:xfrm>
          <a:off x="6728079" y="1502615"/>
          <a:ext cx="1516891" cy="963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E9B2F1-D160-4702-9270-A8B65E4465A1}">
      <dsp:nvSpPr>
        <dsp:cNvPr id="0" name=""/>
        <dsp:cNvSpPr/>
      </dsp:nvSpPr>
      <dsp:spPr>
        <a:xfrm>
          <a:off x="6896623" y="1662731"/>
          <a:ext cx="1516891" cy="9632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/>
            <a:t>Informazione e orientamento</a:t>
          </a:r>
        </a:p>
      </dsp:txBody>
      <dsp:txXfrm>
        <a:off x="6924835" y="1690943"/>
        <a:ext cx="1460467" cy="9068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7F9753-A350-4EB1-AEC2-7FD9DB15068B}">
      <dsp:nvSpPr>
        <dsp:cNvPr id="0" name=""/>
        <dsp:cNvSpPr/>
      </dsp:nvSpPr>
      <dsp:spPr>
        <a:xfrm>
          <a:off x="6490917" y="2598060"/>
          <a:ext cx="91440" cy="4648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486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8A67A3-3567-42DF-A377-FD189BA9D559}">
      <dsp:nvSpPr>
        <dsp:cNvPr id="0" name=""/>
        <dsp:cNvSpPr/>
      </dsp:nvSpPr>
      <dsp:spPr>
        <a:xfrm>
          <a:off x="4429449" y="1118231"/>
          <a:ext cx="2107188" cy="4648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788"/>
              </a:lnTo>
              <a:lnTo>
                <a:pt x="2107188" y="316788"/>
              </a:lnTo>
              <a:lnTo>
                <a:pt x="2107188" y="46486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494252-6C09-4437-B425-4DEBC7702415}">
      <dsp:nvSpPr>
        <dsp:cNvPr id="0" name=""/>
        <dsp:cNvSpPr/>
      </dsp:nvSpPr>
      <dsp:spPr>
        <a:xfrm>
          <a:off x="4434797" y="2598060"/>
          <a:ext cx="91440" cy="4648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486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B9A945-48DA-43E3-88B4-404AADC2260B}">
      <dsp:nvSpPr>
        <dsp:cNvPr id="0" name=""/>
        <dsp:cNvSpPr/>
      </dsp:nvSpPr>
      <dsp:spPr>
        <a:xfrm>
          <a:off x="4383729" y="1118231"/>
          <a:ext cx="91440" cy="4648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6788"/>
              </a:lnTo>
              <a:lnTo>
                <a:pt x="96788" y="316788"/>
              </a:lnTo>
              <a:lnTo>
                <a:pt x="96788" y="46486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28E9E9-4E15-4F26-B6A8-959F3F432850}">
      <dsp:nvSpPr>
        <dsp:cNvPr id="0" name=""/>
        <dsp:cNvSpPr/>
      </dsp:nvSpPr>
      <dsp:spPr>
        <a:xfrm>
          <a:off x="2327609" y="2598060"/>
          <a:ext cx="91440" cy="4648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486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FDD37B-2827-4106-B18B-6C2D26976CD6}">
      <dsp:nvSpPr>
        <dsp:cNvPr id="0" name=""/>
        <dsp:cNvSpPr/>
      </dsp:nvSpPr>
      <dsp:spPr>
        <a:xfrm>
          <a:off x="2373329" y="1118231"/>
          <a:ext cx="2056120" cy="464860"/>
        </a:xfrm>
        <a:custGeom>
          <a:avLst/>
          <a:gdLst/>
          <a:ahLst/>
          <a:cxnLst/>
          <a:rect l="0" t="0" r="0" b="0"/>
          <a:pathLst>
            <a:path>
              <a:moveTo>
                <a:pt x="2056120" y="0"/>
              </a:moveTo>
              <a:lnTo>
                <a:pt x="2056120" y="316788"/>
              </a:lnTo>
              <a:lnTo>
                <a:pt x="0" y="316788"/>
              </a:lnTo>
              <a:lnTo>
                <a:pt x="0" y="46486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43AC56-BC72-44AB-857A-924FBF972902}">
      <dsp:nvSpPr>
        <dsp:cNvPr id="0" name=""/>
        <dsp:cNvSpPr/>
      </dsp:nvSpPr>
      <dsp:spPr>
        <a:xfrm>
          <a:off x="3550343" y="1767"/>
          <a:ext cx="1758211" cy="111646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B14B92-A7DC-4B9E-BE78-E78FE1A72C88}">
      <dsp:nvSpPr>
        <dsp:cNvPr id="0" name=""/>
        <dsp:cNvSpPr/>
      </dsp:nvSpPr>
      <dsp:spPr>
        <a:xfrm>
          <a:off x="3727940" y="170484"/>
          <a:ext cx="1758211" cy="1116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/>
            <a:t>Compiti di Comuni e ASS</a:t>
          </a:r>
        </a:p>
      </dsp:txBody>
      <dsp:txXfrm>
        <a:off x="3760640" y="203184"/>
        <a:ext cx="1692811" cy="1051064"/>
      </dsp:txXfrm>
    </dsp:sp>
    <dsp:sp modelId="{FC33F7F9-B26D-4450-B643-FE1BF1C7426B}">
      <dsp:nvSpPr>
        <dsp:cNvPr id="0" name=""/>
        <dsp:cNvSpPr/>
      </dsp:nvSpPr>
      <dsp:spPr>
        <a:xfrm>
          <a:off x="1420522" y="1583092"/>
          <a:ext cx="1905613" cy="101496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FB2AD6-A552-4BAB-9DC2-5D71798C3F17}">
      <dsp:nvSpPr>
        <dsp:cNvPr id="0" name=""/>
        <dsp:cNvSpPr/>
      </dsp:nvSpPr>
      <dsp:spPr>
        <a:xfrm>
          <a:off x="1598119" y="1751809"/>
          <a:ext cx="1905613" cy="1014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/>
            <a:t>Orientamento offerta interventi e servizi</a:t>
          </a:r>
        </a:p>
      </dsp:txBody>
      <dsp:txXfrm>
        <a:off x="1627846" y="1781536"/>
        <a:ext cx="1846159" cy="955513"/>
      </dsp:txXfrm>
    </dsp:sp>
    <dsp:sp modelId="{C4C025B1-A59B-4B05-AFC9-89400219E41A}">
      <dsp:nvSpPr>
        <dsp:cNvPr id="0" name=""/>
        <dsp:cNvSpPr/>
      </dsp:nvSpPr>
      <dsp:spPr>
        <a:xfrm>
          <a:off x="1574141" y="3062920"/>
          <a:ext cx="1598374" cy="101496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5E61E8-822D-4E4A-858B-2371DEE5A751}">
      <dsp:nvSpPr>
        <dsp:cNvPr id="0" name=""/>
        <dsp:cNvSpPr/>
      </dsp:nvSpPr>
      <dsp:spPr>
        <a:xfrm>
          <a:off x="1751739" y="3231637"/>
          <a:ext cx="1598374" cy="1014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/>
            <a:t>Interventi sostegno e sollievo</a:t>
          </a:r>
          <a:r>
            <a:rPr lang="it-IT" sz="1500" kern="1200" dirty="0"/>
            <a:t>	</a:t>
          </a:r>
        </a:p>
      </dsp:txBody>
      <dsp:txXfrm>
        <a:off x="1781466" y="3261364"/>
        <a:ext cx="1538920" cy="955513"/>
      </dsp:txXfrm>
    </dsp:sp>
    <dsp:sp modelId="{AA35C789-DC2C-4E66-BAED-5E73EC8E3A88}">
      <dsp:nvSpPr>
        <dsp:cNvPr id="0" name=""/>
        <dsp:cNvSpPr/>
      </dsp:nvSpPr>
      <dsp:spPr>
        <a:xfrm>
          <a:off x="3681330" y="1583092"/>
          <a:ext cx="1598374" cy="101496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BAC6E9-1E8D-46FE-B981-AFC8B178DA71}">
      <dsp:nvSpPr>
        <dsp:cNvPr id="0" name=""/>
        <dsp:cNvSpPr/>
      </dsp:nvSpPr>
      <dsp:spPr>
        <a:xfrm>
          <a:off x="3858927" y="1751809"/>
          <a:ext cx="1598374" cy="1014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/>
            <a:t>Consulenza e supporto psicologico</a:t>
          </a:r>
        </a:p>
      </dsp:txBody>
      <dsp:txXfrm>
        <a:off x="3888654" y="1781536"/>
        <a:ext cx="1538920" cy="955513"/>
      </dsp:txXfrm>
    </dsp:sp>
    <dsp:sp modelId="{4C07A622-2A63-46D6-87B4-908B4A5783C6}">
      <dsp:nvSpPr>
        <dsp:cNvPr id="0" name=""/>
        <dsp:cNvSpPr/>
      </dsp:nvSpPr>
      <dsp:spPr>
        <a:xfrm>
          <a:off x="3681330" y="3062920"/>
          <a:ext cx="1598374" cy="101496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DB7244-2FF8-471F-985E-68F54086F6B3}">
      <dsp:nvSpPr>
        <dsp:cNvPr id="0" name=""/>
        <dsp:cNvSpPr/>
      </dsp:nvSpPr>
      <dsp:spPr>
        <a:xfrm>
          <a:off x="3858927" y="3231637"/>
          <a:ext cx="1598374" cy="1014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/>
            <a:t>Reti solidali</a:t>
          </a:r>
        </a:p>
      </dsp:txBody>
      <dsp:txXfrm>
        <a:off x="3888654" y="3261364"/>
        <a:ext cx="1538920" cy="955513"/>
      </dsp:txXfrm>
    </dsp:sp>
    <dsp:sp modelId="{F9463A83-FEC7-491B-BC66-C437965A6216}">
      <dsp:nvSpPr>
        <dsp:cNvPr id="0" name=""/>
        <dsp:cNvSpPr/>
      </dsp:nvSpPr>
      <dsp:spPr>
        <a:xfrm>
          <a:off x="5634898" y="1583092"/>
          <a:ext cx="1803477" cy="101496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1C4FE5-E496-413D-9752-FC8F2523A9D4}">
      <dsp:nvSpPr>
        <dsp:cNvPr id="0" name=""/>
        <dsp:cNvSpPr/>
      </dsp:nvSpPr>
      <dsp:spPr>
        <a:xfrm>
          <a:off x="5812496" y="1751809"/>
          <a:ext cx="1803477" cy="1014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/>
            <a:t>Supporto assistenza di base tramite operatori formati</a:t>
          </a:r>
        </a:p>
      </dsp:txBody>
      <dsp:txXfrm>
        <a:off x="5842223" y="1781536"/>
        <a:ext cx="1744023" cy="955513"/>
      </dsp:txXfrm>
    </dsp:sp>
    <dsp:sp modelId="{736802FC-941F-4857-90A5-B29C964C5BD2}">
      <dsp:nvSpPr>
        <dsp:cNvPr id="0" name=""/>
        <dsp:cNvSpPr/>
      </dsp:nvSpPr>
      <dsp:spPr>
        <a:xfrm>
          <a:off x="5658890" y="3062920"/>
          <a:ext cx="1755494" cy="101496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CAD79E-D8B1-41DC-9598-052E98A4460B}">
      <dsp:nvSpPr>
        <dsp:cNvPr id="0" name=""/>
        <dsp:cNvSpPr/>
      </dsp:nvSpPr>
      <dsp:spPr>
        <a:xfrm>
          <a:off x="5836487" y="3231637"/>
          <a:ext cx="1755494" cy="1014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err="1"/>
            <a:t>Domiciliarizzazione</a:t>
          </a:r>
          <a:r>
            <a:rPr lang="it-IT" sz="1600" kern="1200" dirty="0"/>
            <a:t> visite specialistiche</a:t>
          </a:r>
        </a:p>
      </dsp:txBody>
      <dsp:txXfrm>
        <a:off x="5866214" y="3261364"/>
        <a:ext cx="1696040" cy="9555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B9A945-48DA-43E3-88B4-404AADC2260B}">
      <dsp:nvSpPr>
        <dsp:cNvPr id="0" name=""/>
        <dsp:cNvSpPr/>
      </dsp:nvSpPr>
      <dsp:spPr>
        <a:xfrm>
          <a:off x="4376832" y="1619685"/>
          <a:ext cx="1800221" cy="7403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501"/>
              </a:lnTo>
              <a:lnTo>
                <a:pt x="1800221" y="504501"/>
              </a:lnTo>
              <a:lnTo>
                <a:pt x="1800221" y="740312"/>
              </a:lnTo>
            </a:path>
          </a:pathLst>
        </a:custGeom>
        <a:noFill/>
        <a:ln w="25400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FDD37B-2827-4106-B18B-6C2D26976CD6}">
      <dsp:nvSpPr>
        <dsp:cNvPr id="0" name=""/>
        <dsp:cNvSpPr/>
      </dsp:nvSpPr>
      <dsp:spPr>
        <a:xfrm>
          <a:off x="2821257" y="1619685"/>
          <a:ext cx="1555574" cy="740312"/>
        </a:xfrm>
        <a:custGeom>
          <a:avLst/>
          <a:gdLst/>
          <a:ahLst/>
          <a:cxnLst/>
          <a:rect l="0" t="0" r="0" b="0"/>
          <a:pathLst>
            <a:path>
              <a:moveTo>
                <a:pt x="1555574" y="0"/>
              </a:moveTo>
              <a:lnTo>
                <a:pt x="1555574" y="504501"/>
              </a:lnTo>
              <a:lnTo>
                <a:pt x="0" y="504501"/>
              </a:lnTo>
              <a:lnTo>
                <a:pt x="0" y="740312"/>
              </a:lnTo>
            </a:path>
          </a:pathLst>
        </a:custGeom>
        <a:noFill/>
        <a:ln w="25400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43AC56-BC72-44AB-857A-924FBF972902}">
      <dsp:nvSpPr>
        <dsp:cNvPr id="0" name=""/>
        <dsp:cNvSpPr/>
      </dsp:nvSpPr>
      <dsp:spPr>
        <a:xfrm>
          <a:off x="2420588" y="3302"/>
          <a:ext cx="3912487" cy="1616383"/>
        </a:xfrm>
        <a:prstGeom prst="roundRect">
          <a:avLst>
            <a:gd name="adj" fmla="val 10000"/>
          </a:avLst>
        </a:prstGeom>
        <a:solidFill>
          <a:schemeClr val="accent4">
            <a:alpha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B14B92-A7DC-4B9E-BE78-E78FE1A72C88}">
      <dsp:nvSpPr>
        <dsp:cNvPr id="0" name=""/>
        <dsp:cNvSpPr/>
      </dsp:nvSpPr>
      <dsp:spPr>
        <a:xfrm>
          <a:off x="2703419" y="271992"/>
          <a:ext cx="3912487" cy="16163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b="1" kern="1200" dirty="0"/>
            <a:t>Valorizzazione e riconoscimento delle competenze</a:t>
          </a:r>
        </a:p>
      </dsp:txBody>
      <dsp:txXfrm>
        <a:off x="2750761" y="319334"/>
        <a:ext cx="3817803" cy="1521699"/>
      </dsp:txXfrm>
    </dsp:sp>
    <dsp:sp modelId="{FC33F7F9-B26D-4450-B643-FE1BF1C7426B}">
      <dsp:nvSpPr>
        <dsp:cNvPr id="0" name=""/>
        <dsp:cNvSpPr/>
      </dsp:nvSpPr>
      <dsp:spPr>
        <a:xfrm>
          <a:off x="1303868" y="2359997"/>
          <a:ext cx="3034778" cy="1616383"/>
        </a:xfrm>
        <a:prstGeom prst="roundRect">
          <a:avLst>
            <a:gd name="adj" fmla="val 10000"/>
          </a:avLst>
        </a:prstGeom>
        <a:solidFill>
          <a:schemeClr val="accent4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FB2AD6-A552-4BAB-9DC2-5D71798C3F17}">
      <dsp:nvSpPr>
        <dsp:cNvPr id="0" name=""/>
        <dsp:cNvSpPr/>
      </dsp:nvSpPr>
      <dsp:spPr>
        <a:xfrm>
          <a:off x="1586699" y="2628687"/>
          <a:ext cx="3034778" cy="16163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/>
            <a:t>Accesso/reinserimento lavorativo</a:t>
          </a:r>
        </a:p>
      </dsp:txBody>
      <dsp:txXfrm>
        <a:off x="1634041" y="2676029"/>
        <a:ext cx="2940094" cy="1521699"/>
      </dsp:txXfrm>
    </dsp:sp>
    <dsp:sp modelId="{AA35C789-DC2C-4E66-BAED-5E73EC8E3A88}">
      <dsp:nvSpPr>
        <dsp:cNvPr id="0" name=""/>
        <dsp:cNvSpPr/>
      </dsp:nvSpPr>
      <dsp:spPr>
        <a:xfrm>
          <a:off x="4904310" y="2359997"/>
          <a:ext cx="2545485" cy="1616383"/>
        </a:xfrm>
        <a:prstGeom prst="roundRect">
          <a:avLst>
            <a:gd name="adj" fmla="val 10000"/>
          </a:avLst>
        </a:prstGeom>
        <a:solidFill>
          <a:schemeClr val="accent4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BAC6E9-1E8D-46FE-B981-AFC8B178DA71}">
      <dsp:nvSpPr>
        <dsp:cNvPr id="0" name=""/>
        <dsp:cNvSpPr/>
      </dsp:nvSpPr>
      <dsp:spPr>
        <a:xfrm>
          <a:off x="5187142" y="2628687"/>
          <a:ext cx="2545485" cy="16163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/>
            <a:t>Accesso formazione professionale</a:t>
          </a:r>
        </a:p>
      </dsp:txBody>
      <dsp:txXfrm>
        <a:off x="5234484" y="2676029"/>
        <a:ext cx="2450801" cy="1521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30A8D01-C09F-1C0C-7B2B-4A25F5D9E57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4D24C00-CC58-BFA0-080F-1532D977A91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1E72C0F1-9490-83C4-525D-B561E30B706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44813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03" tIns="45651" rIns="91303" bIns="45651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9CC7B185-6825-CD0B-2F00-1D96210A61B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10700"/>
            <a:ext cx="2944812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03" tIns="45651" rIns="91303" bIns="4565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C66E2A-795F-4E79-A3E4-5EC9391CE80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55D981A-08E1-A7F6-D1D9-70BB10A076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D498FD56-DC01-3574-14EB-98BD3621CA8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1F5E02DB-A306-B374-E5D4-1DE511AB40B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7EE9B19-B41D-289D-DCE6-7B4F71FE3E8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05350"/>
            <a:ext cx="4981575" cy="44577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/>
              <a:t>Fare clic per modificare gli stili del testo dello schema</a:t>
            </a:r>
          </a:p>
          <a:p>
            <a:pPr lvl="1"/>
            <a:r>
              <a:rPr lang="it-IT" altLang="it-IT" noProof="0"/>
              <a:t>Secondo livello</a:t>
            </a:r>
          </a:p>
          <a:p>
            <a:pPr lvl="2"/>
            <a:r>
              <a:rPr lang="it-IT" altLang="it-IT" noProof="0"/>
              <a:t>Terzo livello</a:t>
            </a:r>
          </a:p>
          <a:p>
            <a:pPr lvl="3"/>
            <a:r>
              <a:rPr lang="it-IT" altLang="it-IT" noProof="0"/>
              <a:t>Quarto livello</a:t>
            </a:r>
          </a:p>
          <a:p>
            <a:pPr lvl="4"/>
            <a:r>
              <a:rPr lang="it-IT" altLang="it-IT" noProof="0"/>
              <a:t>Quinto livello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97C63DC2-5435-ECA4-F45B-A38AB7A39F9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44813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03" tIns="45651" rIns="91303" bIns="45651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9835DF6B-7946-726D-6B24-EE904BAF79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10700"/>
            <a:ext cx="2944812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03" tIns="45651" rIns="91303" bIns="4565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5C6231E-E4EC-4F17-8C83-B5553BC4DE2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="0" i="1" dirty="0">
                <a:solidFill>
                  <a:srgbClr val="0C0C0F"/>
                </a:solidFill>
                <a:effectLst/>
                <a:latin typeface="Lato" panose="020F0502020204030203" pitchFamily="34" charset="0"/>
              </a:rPr>
              <a:t>qualora i genitori o il coniuge o la parte dell’unione civile o il convivente di fatto della persona disabile in situazione di gravità abbiano compiuto i 65 anni o siano affetti da patologie invalidanti o siano deceduti o mancanti” art. 33, co. 3 L 104/92 – primo grado: genitori, figli; secondo: fratelli, nonni, nipoti (per parte figli); terzo: zii, nipoti (per parte fratelli); quarto: tris-avi, cugini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C6231E-E4EC-4F17-8C83-B5553BC4DE2A}" type="slidenum">
              <a:rPr lang="it-IT" altLang="it-IT" smtClean="0"/>
              <a:pPr>
                <a:defRPr/>
              </a:pPr>
              <a:t>4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2845510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="0" i="1" dirty="0">
                <a:solidFill>
                  <a:srgbClr val="0C0C0F"/>
                </a:solidFill>
                <a:effectLst/>
                <a:latin typeface="Lato" panose="020F0502020204030203" pitchFamily="34" charset="0"/>
              </a:rPr>
              <a:t>qualora i genitori o il coniuge o la parte dell’unione civile o il convivente di fatto della persona disabile in situazione di gravità abbiano compiuto i 65 anni o siano affetti da patologie invalidanti o siano deceduti o mancanti” art. 33, co. 3 L 104/92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C6231E-E4EC-4F17-8C83-B5553BC4DE2A}" type="slidenum">
              <a:rPr lang="it-IT" altLang="it-IT" smtClean="0"/>
              <a:pPr>
                <a:defRPr/>
              </a:pPr>
              <a:t>5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930016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Assicurazioni: premi agevolati, costi calmierati per infortuni e responsabilità civile – Informazione: caregiver day – lavoro: no a discriminazioni, flessibilità oraria, lavoro agile – comunicazione: canali privilegiati con operatori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C6231E-E4EC-4F17-8C83-B5553BC4DE2A}" type="slidenum">
              <a:rPr lang="it-IT" altLang="it-IT" smtClean="0"/>
              <a:pPr>
                <a:defRPr/>
              </a:pPr>
              <a:t>8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0707262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Sollievo: emergenza o programmati – reti solidali: ridurre isolamento e favorire confronto ed esperienze – visite: in casi di difficoltà di spostamento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C6231E-E4EC-4F17-8C83-B5553BC4DE2A}" type="slidenum">
              <a:rPr lang="it-IT" altLang="it-IT" smtClean="0"/>
              <a:pPr>
                <a:defRPr/>
              </a:pPr>
              <a:t>9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795812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Lavoro: Regione valorizza esperienze maturate per favorire accesso/reinserimento al termine dell’attività di caregiver – formazione: accesso corsi misure compensative per diventare OSS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C6231E-E4EC-4F17-8C83-B5553BC4DE2A}" type="slidenum">
              <a:rPr lang="it-IT" altLang="it-IT" smtClean="0"/>
              <a:pPr>
                <a:defRPr/>
              </a:pPr>
              <a:t>10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220285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30">
            <a:extLst>
              <a:ext uri="{FF2B5EF4-FFF2-40B4-BE49-F238E27FC236}">
                <a16:creationId xmlns:a16="http://schemas.microsoft.com/office/drawing/2014/main" id="{BC328DD4-02A1-6DAF-6BE2-6D457813628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914650" y="228600"/>
            <a:ext cx="59436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it-IT" sz="2000">
                <a:solidFill>
                  <a:schemeClr val="bg1"/>
                </a:solidFill>
                <a:latin typeface="DecimaUNI02 Rg" pitchFamily="50" charset="0"/>
              </a:rPr>
              <a:t>Al servizio di gente unica</a:t>
            </a:r>
            <a:endParaRPr lang="it-IT" altLang="it-IT" sz="2000">
              <a:solidFill>
                <a:schemeClr val="bg1"/>
              </a:solidFill>
              <a:latin typeface="DecimaUNI02 Rg" pitchFamily="50" charset="0"/>
            </a:endParaRPr>
          </a:p>
        </p:txBody>
      </p:sp>
      <p:sp>
        <p:nvSpPr>
          <p:cNvPr id="3" name="Text Box 1032">
            <a:extLst>
              <a:ext uri="{FF2B5EF4-FFF2-40B4-BE49-F238E27FC236}">
                <a16:creationId xmlns:a16="http://schemas.microsoft.com/office/drawing/2014/main" id="{F3CD54C0-19B2-9FB9-DF50-5067DA379E7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57550" y="5029200"/>
            <a:ext cx="3028950" cy="5191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it-IT" altLang="it-IT" sz="2800">
              <a:solidFill>
                <a:schemeClr val="bg1"/>
              </a:solidFill>
              <a:latin typeface="DecimaUNI02 Rg" pitchFamily="50" charset="0"/>
            </a:endParaRPr>
          </a:p>
        </p:txBody>
      </p:sp>
      <p:sp>
        <p:nvSpPr>
          <p:cNvPr id="4" name="Text Box 1033">
            <a:extLst>
              <a:ext uri="{FF2B5EF4-FFF2-40B4-BE49-F238E27FC236}">
                <a16:creationId xmlns:a16="http://schemas.microsoft.com/office/drawing/2014/main" id="{B18CB857-294A-E441-692B-7F83C0A12BD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096000"/>
            <a:ext cx="240030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it-IT" altLang="it-IT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80458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62048072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443663" y="990600"/>
            <a:ext cx="2014537" cy="44958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00050" y="990600"/>
            <a:ext cx="5891213" cy="44958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130605136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00050" y="1981200"/>
            <a:ext cx="8058150" cy="3505200"/>
          </a:xfrm>
        </p:spPr>
        <p:txBody>
          <a:bodyPr/>
          <a:lstStyle/>
          <a:p>
            <a:pPr lv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601646219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olo, test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00050" y="1981200"/>
            <a:ext cx="3952875" cy="35052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grafico 3"/>
          <p:cNvSpPr>
            <a:spLocks noGrp="1"/>
          </p:cNvSpPr>
          <p:nvPr>
            <p:ph type="chart" sz="half" idx="2"/>
          </p:nvPr>
        </p:nvSpPr>
        <p:spPr>
          <a:xfrm>
            <a:off x="4505325" y="1981200"/>
            <a:ext cx="3952875" cy="3505200"/>
          </a:xfrm>
        </p:spPr>
        <p:txBody>
          <a:bodyPr/>
          <a:lstStyle/>
          <a:p>
            <a:pPr lv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70030032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olo, grafico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grafico 2"/>
          <p:cNvSpPr>
            <a:spLocks noGrp="1"/>
          </p:cNvSpPr>
          <p:nvPr>
            <p:ph type="chart" sz="half" idx="1"/>
          </p:nvPr>
        </p:nvSpPr>
        <p:spPr>
          <a:xfrm>
            <a:off x="400050" y="1981200"/>
            <a:ext cx="3952875" cy="3505200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05325" y="1981200"/>
            <a:ext cx="3952875" cy="35052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23120582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olo, diagramma o organi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SmartArt 2"/>
          <p:cNvSpPr>
            <a:spLocks noGrp="1"/>
          </p:cNvSpPr>
          <p:nvPr>
            <p:ph type="dgm" idx="1"/>
          </p:nvPr>
        </p:nvSpPr>
        <p:spPr>
          <a:xfrm>
            <a:off x="400050" y="1981200"/>
            <a:ext cx="8058150" cy="3505200"/>
          </a:xfrm>
        </p:spPr>
        <p:txBody>
          <a:bodyPr/>
          <a:lstStyle/>
          <a:p>
            <a:pPr lv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21210544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ol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grafico 2"/>
          <p:cNvSpPr>
            <a:spLocks noGrp="1"/>
          </p:cNvSpPr>
          <p:nvPr>
            <p:ph type="chart" idx="1"/>
          </p:nvPr>
        </p:nvSpPr>
        <p:spPr>
          <a:xfrm>
            <a:off x="400050" y="1981200"/>
            <a:ext cx="8058150" cy="3505200"/>
          </a:xfrm>
        </p:spPr>
        <p:txBody>
          <a:bodyPr/>
          <a:lstStyle/>
          <a:p>
            <a:pPr lv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304145676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D3B46A-42F0-1FBD-9238-8FFF6568A8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994EA20-1F09-119F-E9D0-C2B4CD2EC0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65BE7C7-EE2E-AC81-ABE8-F395F3495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63173-2C9E-4902-B11A-73D5C2CBF13D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5F63701-44F0-E9DB-DCBE-260ABDDD0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0A3DEAB-0335-4E18-C39B-6B2328E94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BE442-29E2-4DA3-8142-D7D0438A36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04159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F34BB9-A9D8-C348-8061-DA6E570F8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29CBB8-FA8B-8746-DF88-2D4FF9B52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1B6B59-A88B-0A08-D2EC-82CAFFA64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63173-2C9E-4902-B11A-73D5C2CBF13D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DC27A21-DFBB-D7C0-6135-5499F4E9A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346E75-9A1E-7510-D920-623665ECF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BE442-29E2-4DA3-8142-D7D0438A36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3568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379669-7FBF-785C-7080-06FFEFA30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D497876-9061-C8EB-9F6D-856EAED1D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89DC933-3C95-F585-9947-4A5332D9D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63173-2C9E-4902-B11A-73D5C2CBF13D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39A1322-D24E-E9D0-B298-8DE6DDB2A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39EA9F7-83A8-3F90-1D5B-5CFDDA8F8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BE442-29E2-4DA3-8142-D7D0438A36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6078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B6FEEA50-AE51-F0A2-88EB-1FFFBFCB0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034775659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430711-7F80-3FA8-6DB9-A3AF7CA7D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B8A2689-A17D-58D5-DBD3-563E1B0BCE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0294E38-67D0-E756-18E8-6F1E9BE2BF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7C21E90-71E1-DAEF-5E04-A6E13D0F7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63173-2C9E-4902-B11A-73D5C2CBF13D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7144FBD-7B7F-4D08-A56A-F6C572A40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973E0F8-2471-2460-8EEA-C15DEE5B2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BE442-29E2-4DA3-8142-D7D0438A36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78429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0C0A7D-4526-62D0-5585-19017C626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99F160B-9C1D-3232-6290-3DA7AEFC06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349CD6F-28E9-E0E2-EA48-8EAC1046E6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9A329C4-100A-A88E-FF81-ACCBE523B8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E25CD5C-542A-2474-0672-8EDC82CE62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10D9AA7-8293-4D91-1992-1D779D921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63173-2C9E-4902-B11A-73D5C2CBF13D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45EFB72-BF04-6F34-4CEF-FBA47F8C3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7D931F9-1E68-63FA-FD41-02A0E82F1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BE442-29E2-4DA3-8142-D7D0438A36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02169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688C4C-4AF6-98CD-AAE9-9E2A28EB9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DC1C14F-9DCD-7086-A96F-62D0D2337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63173-2C9E-4902-B11A-73D5C2CBF13D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B831F20-BEC0-2B1E-C2C4-33318DD6A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DD47A6B-988C-C9A5-58AA-15F3296F1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BE442-29E2-4DA3-8142-D7D0438A36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9077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1D0E3DA-B5E4-331D-BD20-DAEB8858C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63173-2C9E-4902-B11A-73D5C2CBF13D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466E191-2063-26FC-B837-030059A5D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FF7F3C2-7C91-E0A1-8E27-4B2707E2C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BE442-29E2-4DA3-8142-D7D0438A36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110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74835D-77C9-6944-4843-70D82C1FF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67FDCF-A87E-A3C4-43D3-3156BB44E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3CC0A01-30B3-5671-DB24-5D8CDAEFDF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18E396A-29D3-E272-2D9F-6F0EFF3C5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63173-2C9E-4902-B11A-73D5C2CBF13D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D32ECEC-FD61-2A1B-E939-2CBD68C54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7CB237B-F042-F2A2-D69C-B4DD1C445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BE442-29E2-4DA3-8142-D7D0438A36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74929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B1FBBC-5382-2B06-B466-B7C7E1542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DC41358-0FBA-D65D-79D0-29A2765610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75704D6-3CA4-1B7A-C411-B26C5B2AA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EB33F54-23DE-5C82-DD58-DA6E4297E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63173-2C9E-4902-B11A-73D5C2CBF13D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A1C17F2-475A-E969-36A0-FB9CCF9D5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C4DF8C7-D0B0-411C-ECC5-C3D4FAA40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BE442-29E2-4DA3-8142-D7D0438A36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45505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EC5F23-1972-6E43-08C3-868301C90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32A20D5-AFC1-DA81-EB99-561E7BB10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7902CB6-4AB8-1CB3-4F2C-D39FC22C3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63173-2C9E-4902-B11A-73D5C2CBF13D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4F53E0E-82CB-168F-3D16-4401DCDC6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6B505A1-388E-D20E-47B4-1B6D4D92F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BE442-29E2-4DA3-8142-D7D0438A36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17758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F6EE56C-51DD-26D9-E9C0-0554BAC99A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52B25BD-8E25-6173-877C-C68AD7378F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16A284-59A1-C85E-C7D2-10CA43BAF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63173-2C9E-4902-B11A-73D5C2CBF13D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D82D8E8-F566-BB74-2F9C-86F892B97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BF7EC99-3135-7E15-442C-CAB7FD90A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BE442-29E2-4DA3-8142-D7D0438A36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0795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33075321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00050" y="1981200"/>
            <a:ext cx="3952875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05325" y="1981200"/>
            <a:ext cx="3952875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23331917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7569926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8476621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789352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80438912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0261043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>
            <a:extLst>
              <a:ext uri="{FF2B5EF4-FFF2-40B4-BE49-F238E27FC236}">
                <a16:creationId xmlns:a16="http://schemas.microsoft.com/office/drawing/2014/main" id="{4C144AA0-998E-ECAE-5D30-D220C45E7EA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0200" cy="689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7" name="Rectangle 12">
            <a:extLst>
              <a:ext uri="{FF2B5EF4-FFF2-40B4-BE49-F238E27FC236}">
                <a16:creationId xmlns:a16="http://schemas.microsoft.com/office/drawing/2014/main" id="{239DE491-9186-13BC-DDA6-01FB8A9594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00050" y="990600"/>
            <a:ext cx="8058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8" name="Rectangle 13">
            <a:extLst>
              <a:ext uri="{FF2B5EF4-FFF2-40B4-BE49-F238E27FC236}">
                <a16:creationId xmlns:a16="http://schemas.microsoft.com/office/drawing/2014/main" id="{93BC69B6-DF88-5FA1-CA15-CAE593A889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00050" y="1981200"/>
            <a:ext cx="805815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Questo è lo stile da usare per l’elenco puntato.</a:t>
            </a:r>
          </a:p>
          <a:p>
            <a:pPr lvl="1"/>
            <a:r>
              <a:rPr lang="it-IT" altLang="it-IT"/>
              <a:t>Questo è lo stile per il secondo livello asdfasdfasdf asdf asdf asdfasd</a:t>
            </a:r>
          </a:p>
          <a:p>
            <a:pPr lvl="1"/>
            <a:r>
              <a:rPr lang="it-IT" altLang="it-IT"/>
              <a:t>	questo è lo stile per il terzo livello</a:t>
            </a:r>
          </a:p>
          <a:p>
            <a:pPr lvl="2"/>
            <a:r>
              <a:rPr lang="it-IT" altLang="it-IT"/>
              <a:t>questo è per il quarto</a:t>
            </a:r>
          </a:p>
          <a:p>
            <a:pPr lvl="3"/>
            <a:r>
              <a:rPr lang="it-IT" altLang="it-IT"/>
              <a:t>Questo è il quinto</a:t>
            </a:r>
          </a:p>
          <a:p>
            <a:pPr lvl="1"/>
            <a:endParaRPr lang="it-IT" altLang="it-IT"/>
          </a:p>
        </p:txBody>
      </p:sp>
      <p:sp>
        <p:nvSpPr>
          <p:cNvPr id="1030" name="Text Box 24">
            <a:extLst>
              <a:ext uri="{FF2B5EF4-FFF2-40B4-BE49-F238E27FC236}">
                <a16:creationId xmlns:a16="http://schemas.microsoft.com/office/drawing/2014/main" id="{B1448F7F-A114-C8AB-B09B-6F726A9F521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7200" y="6323013"/>
            <a:ext cx="8153400" cy="307975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ctr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it-IT" altLang="it-IT" sz="2000" dirty="0">
                <a:solidFill>
                  <a:schemeClr val="bg1"/>
                </a:solidFill>
              </a:rPr>
              <a:t>Direzione centrale salute, politiche sociali e disabilità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34" r:id="rId1"/>
    <p:sldLayoutId id="2147485235" r:id="rId2"/>
    <p:sldLayoutId id="2147485236" r:id="rId3"/>
    <p:sldLayoutId id="2147485237" r:id="rId4"/>
    <p:sldLayoutId id="2147485238" r:id="rId5"/>
    <p:sldLayoutId id="2147485239" r:id="rId6"/>
    <p:sldLayoutId id="2147485240" r:id="rId7"/>
    <p:sldLayoutId id="2147485241" r:id="rId8"/>
    <p:sldLayoutId id="2147485242" r:id="rId9"/>
    <p:sldLayoutId id="2147485243" r:id="rId10"/>
    <p:sldLayoutId id="2147485244" r:id="rId11"/>
    <p:sldLayoutId id="2147485245" r:id="rId12"/>
    <p:sldLayoutId id="2147485246" r:id="rId13"/>
    <p:sldLayoutId id="2147485247" r:id="rId14"/>
    <p:sldLayoutId id="2147485248" r:id="rId15"/>
    <p:sldLayoutId id="2147485249" r:id="rId16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1449C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DecimaW03 Rg" pitchFamily="2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A992AB9-D76E-5602-B09A-2EA738DE4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DAC7984-7FA6-6568-843B-5CBB4F559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34A64F6-2BB4-73D5-2FB4-4BDAC1D687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63173-2C9E-4902-B11A-73D5C2CBF13D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340806D-3F65-C4D7-D8C7-E632CF48E4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C6EDFEF-A301-09CA-FC23-479258F8C4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BE442-29E2-4DA3-8142-D7D0438A36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030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51" r:id="rId1"/>
    <p:sldLayoutId id="2147485252" r:id="rId2"/>
    <p:sldLayoutId id="2147485253" r:id="rId3"/>
    <p:sldLayoutId id="2147485254" r:id="rId4"/>
    <p:sldLayoutId id="2147485255" r:id="rId5"/>
    <p:sldLayoutId id="2147485256" r:id="rId6"/>
    <p:sldLayoutId id="2147485257" r:id="rId7"/>
    <p:sldLayoutId id="2147485258" r:id="rId8"/>
    <p:sldLayoutId id="2147485259" r:id="rId9"/>
    <p:sldLayoutId id="2147485260" r:id="rId10"/>
    <p:sldLayoutId id="21474852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512" y="980728"/>
            <a:ext cx="8784975" cy="4687781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4509120"/>
            <a:ext cx="230505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39819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egnaposto contenuto 1">
            <a:extLst>
              <a:ext uri="{FF2B5EF4-FFF2-40B4-BE49-F238E27FC236}">
                <a16:creationId xmlns:a16="http://schemas.microsoft.com/office/drawing/2014/main" id="{82A64B4E-88FD-8C54-FB84-AFB9C4F6C0AE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54398027"/>
              </p:ext>
            </p:extLst>
          </p:nvPr>
        </p:nvGraphicFramePr>
        <p:xfrm>
          <a:off x="0" y="1412874"/>
          <a:ext cx="9036496" cy="42483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24348511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olo 1">
            <a:extLst>
              <a:ext uri="{FF2B5EF4-FFF2-40B4-BE49-F238E27FC236}">
                <a16:creationId xmlns:a16="http://schemas.microsoft.com/office/drawing/2014/main" id="{E8FCADC0-8A89-F380-96AC-5E5F37BA18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 altLang="it-IT" dirty="0">
                <a:solidFill>
                  <a:srgbClr val="21449C"/>
                </a:solidFill>
              </a:rPr>
              <a:t>Art. 7 (</a:t>
            </a:r>
            <a:r>
              <a:rPr lang="it-IT" altLang="it-IT" i="1" dirty="0">
                <a:solidFill>
                  <a:srgbClr val="21449C"/>
                </a:solidFill>
              </a:rPr>
              <a:t>Piano triennale)</a:t>
            </a:r>
            <a:endParaRPr lang="it-IT" altLang="it-IT" dirty="0">
              <a:solidFill>
                <a:srgbClr val="21449C"/>
              </a:solidFill>
            </a:endParaRPr>
          </a:p>
        </p:txBody>
      </p:sp>
      <p:sp>
        <p:nvSpPr>
          <p:cNvPr id="44035" name="Segnaposto contenuto 2">
            <a:extLst>
              <a:ext uri="{FF2B5EF4-FFF2-40B4-BE49-F238E27FC236}">
                <a16:creationId xmlns:a16="http://schemas.microsoft.com/office/drawing/2014/main" id="{6DA1ED98-1FBD-D9DF-C393-DA2A6ECF22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00050" y="1752600"/>
            <a:ext cx="8493125" cy="3505200"/>
          </a:xfrm>
        </p:spPr>
        <p:txBody>
          <a:bodyPr/>
          <a:lstStyle/>
          <a:p>
            <a:pPr marL="0" indent="0" algn="just">
              <a:buFontTx/>
              <a:buNone/>
            </a:pPr>
            <a:endParaRPr lang="it-IT" altLang="it-IT" dirty="0"/>
          </a:p>
          <a:p>
            <a:pPr marL="0" indent="0" algn="just">
              <a:buFontTx/>
              <a:buNone/>
            </a:pPr>
            <a:r>
              <a:rPr lang="it-IT" altLang="it-IT" sz="3200" dirty="0">
                <a:solidFill>
                  <a:srgbClr val="21449C"/>
                </a:solidFill>
              </a:rPr>
              <a:t>La Giunta regionale, approva il piano triennale attuativo degli interventi e delle misure per il riconoscimento, la valorizzazione e il sostegno dei caregiver familiari.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4">
            <a:extLst>
              <a:ext uri="{FF2B5EF4-FFF2-40B4-BE49-F238E27FC236}">
                <a16:creationId xmlns:a16="http://schemas.microsoft.com/office/drawing/2014/main" id="{542AE613-D7EF-E366-CCA9-E2A6AAAA66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53" name="Text Box 25">
            <a:extLst>
              <a:ext uri="{FF2B5EF4-FFF2-40B4-BE49-F238E27FC236}">
                <a16:creationId xmlns:a16="http://schemas.microsoft.com/office/drawing/2014/main" id="{55DFEE13-A749-515F-AA51-39FC38CEFD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1965473"/>
            <a:ext cx="7620000" cy="292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21449C"/>
              </a:buClr>
              <a:buChar char="•"/>
              <a:defRPr sz="2800">
                <a:solidFill>
                  <a:schemeClr val="tx1"/>
                </a:solidFill>
                <a:latin typeface="DecimaWE Rg" panose="02000000000000000000" pitchFamily="2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DecimaWE Rg" panose="02000000000000000000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DecimaWE Rg" panose="02000000000000000000" pitchFamily="2" charset="0"/>
              </a:defRPr>
            </a:lvl3pPr>
            <a:lvl4pPr marL="1600200" indent="-228600">
              <a:spcBef>
                <a:spcPct val="20000"/>
              </a:spcBef>
              <a:defRPr>
                <a:solidFill>
                  <a:schemeClr val="tx1"/>
                </a:solidFill>
                <a:latin typeface="DecimaW03 Rg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DecimaW03 Rg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DecimaW03 Rg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DecimaW03 Rg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DecimaW03 Rg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DecimaW03 Rg" pitchFamily="2" charset="0"/>
              </a:defRPr>
            </a:lvl9pPr>
          </a:lstStyle>
          <a:p>
            <a:pPr algn="ctr">
              <a:buFontTx/>
              <a:buNone/>
            </a:pPr>
            <a:r>
              <a:rPr lang="it-IT" altLang="it-IT" sz="4000" b="1" i="1" dirty="0">
                <a:solidFill>
                  <a:schemeClr val="bg1"/>
                </a:solidFill>
              </a:rPr>
              <a:t>LR 24/02/2023 n. 8 - Disposizioni per il riconoscimento, la valorizzazione e il sostegno dei caregiver familiari</a:t>
            </a:r>
          </a:p>
          <a:p>
            <a:pPr algn="r">
              <a:spcBef>
                <a:spcPct val="0"/>
              </a:spcBef>
              <a:buClrTx/>
              <a:buFontTx/>
              <a:buNone/>
            </a:pPr>
            <a:endParaRPr lang="it-IT" altLang="it-IT" sz="2400" dirty="0">
              <a:solidFill>
                <a:srgbClr val="993366"/>
              </a:solidFill>
            </a:endParaRPr>
          </a:p>
        </p:txBody>
      </p:sp>
      <p:sp>
        <p:nvSpPr>
          <p:cNvPr id="22555" name="Text Box 27">
            <a:extLst>
              <a:ext uri="{FF2B5EF4-FFF2-40B4-BE49-F238E27FC236}">
                <a16:creationId xmlns:a16="http://schemas.microsoft.com/office/drawing/2014/main" id="{453843E6-559D-80E1-D760-ED1020CAF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6323013"/>
            <a:ext cx="90360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ct val="20000"/>
              </a:spcBef>
              <a:buClr>
                <a:srgbClr val="21449C"/>
              </a:buClr>
              <a:buChar char="•"/>
              <a:defRPr sz="2800">
                <a:solidFill>
                  <a:schemeClr val="tx1"/>
                </a:solidFill>
                <a:latin typeface="DecimaWE Rg" panose="02000000000000000000" pitchFamily="2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DecimaWE Rg" panose="02000000000000000000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DecimaWE Rg" panose="02000000000000000000" pitchFamily="2" charset="0"/>
              </a:defRPr>
            </a:lvl3pPr>
            <a:lvl4pPr marL="1600200" indent="-228600">
              <a:spcBef>
                <a:spcPct val="20000"/>
              </a:spcBef>
              <a:defRPr>
                <a:solidFill>
                  <a:schemeClr val="tx1"/>
                </a:solidFill>
                <a:latin typeface="DecimaW03 Rg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DecimaW03 Rg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DecimaW03 Rg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DecimaW03 Rg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DecimaW03 Rg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DecimaW03 Rg" pitchFamily="2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it-IT" altLang="it-IT" sz="2000" dirty="0">
                <a:solidFill>
                  <a:schemeClr val="bg1"/>
                </a:solidFill>
              </a:rPr>
              <a:t>Direzione Centrale Salute Politiche Sociali e Disabilità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53" grpId="0" autoUpdateAnimBg="0"/>
      <p:bldP spid="2255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olo 1">
            <a:extLst>
              <a:ext uri="{FF2B5EF4-FFF2-40B4-BE49-F238E27FC236}">
                <a16:creationId xmlns:a16="http://schemas.microsoft.com/office/drawing/2014/main" id="{B840CE2B-5711-7E35-8E60-E74C6A2424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 wrap="square" anchor="ctr">
            <a:normAutofit/>
          </a:bodyPr>
          <a:lstStyle/>
          <a:p>
            <a:r>
              <a:rPr lang="it-IT" altLang="it-IT" dirty="0">
                <a:solidFill>
                  <a:srgbClr val="21449C"/>
                </a:solidFill>
              </a:rPr>
              <a:t>Art. 1 (Principi e finalità)</a:t>
            </a:r>
          </a:p>
        </p:txBody>
      </p:sp>
      <p:sp>
        <p:nvSpPr>
          <p:cNvPr id="22531" name="Segnaposto contenuto 2">
            <a:extLst>
              <a:ext uri="{FF2B5EF4-FFF2-40B4-BE49-F238E27FC236}">
                <a16:creationId xmlns:a16="http://schemas.microsoft.com/office/drawing/2014/main" id="{DC8C07BB-198C-CA68-9568-99C68E757C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00050" y="1981200"/>
            <a:ext cx="8058150" cy="3505200"/>
          </a:xfrm>
        </p:spPr>
        <p:txBody>
          <a:bodyPr wrap="square" anchor="t">
            <a:normAutofit/>
          </a:bodyPr>
          <a:lstStyle/>
          <a:p>
            <a:pPr marL="0" indent="0" algn="just">
              <a:buFontTx/>
              <a:buNone/>
            </a:pPr>
            <a:r>
              <a:rPr lang="it-IT" altLang="it-IT" dirty="0">
                <a:solidFill>
                  <a:srgbClr val="21449C"/>
                </a:solidFill>
              </a:rPr>
              <a:t>1. La Regione Friuli Venezia Giulia riconosce il valore sociale ed economico per l’intera collettività dell’attività di assistenza e cura non professionale e non retribuita prestata nel contesto familiare a favore di persone che necessitano di assistenza continuativa anche a lungo temine per malattia, infermità o disabilità.</a:t>
            </a:r>
          </a:p>
          <a:p>
            <a:pPr marL="0" indent="0">
              <a:buFontTx/>
              <a:buNone/>
            </a:pPr>
            <a:endParaRPr lang="it-IT" altLang="it-IT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olo 1">
            <a:extLst>
              <a:ext uri="{FF2B5EF4-FFF2-40B4-BE49-F238E27FC236}">
                <a16:creationId xmlns:a16="http://schemas.microsoft.com/office/drawing/2014/main" id="{08743171-EE4F-01B7-996E-98D291183A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 altLang="it-IT" dirty="0">
                <a:solidFill>
                  <a:srgbClr val="21449C"/>
                </a:solidFill>
              </a:rPr>
              <a:t>Art. 2 (co. 1 - </a:t>
            </a:r>
            <a:r>
              <a:rPr lang="it-IT" altLang="it-IT" i="1" dirty="0">
                <a:solidFill>
                  <a:srgbClr val="21449C"/>
                </a:solidFill>
              </a:rPr>
              <a:t>Definizione nazionale</a:t>
            </a:r>
            <a:r>
              <a:rPr lang="it-IT" altLang="it-IT" dirty="0">
                <a:solidFill>
                  <a:srgbClr val="21449C"/>
                </a:solidFill>
              </a:rPr>
              <a:t>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245815-F567-613B-4BC7-2B170A600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413" y="1844675"/>
            <a:ext cx="8513762" cy="417671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FontTx/>
              <a:buNone/>
              <a:defRPr/>
            </a:pPr>
            <a:r>
              <a:rPr lang="it-IT" dirty="0">
                <a:solidFill>
                  <a:srgbClr val="21449C"/>
                </a:solidFill>
              </a:rPr>
              <a:t>Per </a:t>
            </a:r>
            <a:r>
              <a:rPr lang="it-IT" b="1" dirty="0">
                <a:solidFill>
                  <a:srgbClr val="21449C"/>
                </a:solidFill>
              </a:rPr>
              <a:t>caregiver familiare </a:t>
            </a:r>
            <a:r>
              <a:rPr lang="it-IT" dirty="0">
                <a:solidFill>
                  <a:srgbClr val="21449C"/>
                </a:solidFill>
              </a:rPr>
              <a:t>si intende, in conformità all’articolo 1, comma 255 della legge 27 dicembre 2017, n. 205, la persona che assiste e si prende cura del coniuge, dell’altra parte dell’unione civile tra persone dello stesso sesso o del convivente di fatto, di un familiare o di un affine entro il secondo grado o, in alcuni casi, di un familiare entro il terzo grado che, a causa di malattia, infermità o disabilità, anche croniche o degenerative, non sia autosufficiente e in grado di prendersi cura di sé, sia riconosciuto invalido in quanto bisognoso di assistenza globale e continua di lunga durata (art. 3, co. 3 legge 104/92), o sia titolare di indennità di accompagnamento (legge 18/80).</a:t>
            </a:r>
          </a:p>
          <a:p>
            <a:pPr>
              <a:defRPr/>
            </a:pPr>
            <a:endParaRPr lang="it-IT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olo 1">
            <a:extLst>
              <a:ext uri="{FF2B5EF4-FFF2-40B4-BE49-F238E27FC236}">
                <a16:creationId xmlns:a16="http://schemas.microsoft.com/office/drawing/2014/main" id="{08743171-EE4F-01B7-996E-98D291183A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 altLang="it-IT" dirty="0">
                <a:solidFill>
                  <a:srgbClr val="21449C"/>
                </a:solidFill>
              </a:rPr>
              <a:t>Art. 2 (co. 2 – </a:t>
            </a:r>
            <a:r>
              <a:rPr lang="it-IT" altLang="it-IT" i="1" dirty="0">
                <a:solidFill>
                  <a:srgbClr val="21449C"/>
                </a:solidFill>
              </a:rPr>
              <a:t>estensione regionale</a:t>
            </a:r>
            <a:r>
              <a:rPr lang="it-IT" altLang="it-IT" dirty="0">
                <a:solidFill>
                  <a:srgbClr val="21449C"/>
                </a:solidFill>
              </a:rPr>
              <a:t>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245815-F567-613B-4BC7-2B170A600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413" y="1844675"/>
            <a:ext cx="8513762" cy="4176713"/>
          </a:xfrm>
        </p:spPr>
        <p:txBody>
          <a:bodyPr>
            <a:normAutofit/>
          </a:bodyPr>
          <a:lstStyle/>
          <a:p>
            <a:pPr marL="0" indent="0" algn="just">
              <a:buFontTx/>
              <a:buNone/>
              <a:defRPr/>
            </a:pPr>
            <a:r>
              <a:rPr lang="it-IT" dirty="0">
                <a:solidFill>
                  <a:srgbClr val="21449C"/>
                </a:solidFill>
              </a:rPr>
              <a:t>Per </a:t>
            </a:r>
            <a:r>
              <a:rPr lang="it-IT" b="1" dirty="0">
                <a:solidFill>
                  <a:srgbClr val="21449C"/>
                </a:solidFill>
              </a:rPr>
              <a:t>caregiver familiare </a:t>
            </a:r>
            <a:r>
              <a:rPr lang="it-IT" dirty="0">
                <a:solidFill>
                  <a:srgbClr val="21449C"/>
                </a:solidFill>
              </a:rPr>
              <a:t>si intende anche la persona che assiste e si prende cura responsabilmente, in modo non professionale e senza ricevere alcun compenso di:</a:t>
            </a:r>
          </a:p>
          <a:p>
            <a:pPr algn="just">
              <a:defRPr/>
            </a:pPr>
            <a:r>
              <a:rPr lang="it-IT" dirty="0">
                <a:solidFill>
                  <a:srgbClr val="21449C"/>
                </a:solidFill>
              </a:rPr>
              <a:t>un parente o affine entro il terzo grado, anche non convivente;</a:t>
            </a:r>
          </a:p>
          <a:p>
            <a:pPr algn="just">
              <a:defRPr/>
            </a:pPr>
            <a:r>
              <a:rPr lang="it-IT" dirty="0">
                <a:solidFill>
                  <a:srgbClr val="21449C"/>
                </a:solidFill>
              </a:rPr>
              <a:t>di una persona con cui abbia comprovata relazione affettiva o amicale stabile. </a:t>
            </a:r>
          </a:p>
          <a:p>
            <a:pPr algn="just">
              <a:defRPr/>
            </a:pPr>
            <a:endParaRPr lang="it-IT" dirty="0"/>
          </a:p>
          <a:p>
            <a:pPr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9879520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olo 1">
            <a:extLst>
              <a:ext uri="{FF2B5EF4-FFF2-40B4-BE49-F238E27FC236}">
                <a16:creationId xmlns:a16="http://schemas.microsoft.com/office/drawing/2014/main" id="{41811C0C-E36B-D798-684F-7C2192D4E8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6" y="1628775"/>
            <a:ext cx="8636000" cy="690563"/>
          </a:xfrm>
        </p:spPr>
        <p:txBody>
          <a:bodyPr/>
          <a:lstStyle/>
          <a:p>
            <a:pPr algn="just"/>
            <a:r>
              <a:rPr lang="it-IT" altLang="it-IT" sz="2800" dirty="0">
                <a:solidFill>
                  <a:srgbClr val="21449C"/>
                </a:solidFill>
              </a:rPr>
              <a:t>Art. 3 (</a:t>
            </a:r>
            <a:r>
              <a:rPr lang="it-IT" altLang="it-IT" sz="2800" i="1" dirty="0">
                <a:solidFill>
                  <a:srgbClr val="21449C"/>
                </a:solidFill>
              </a:rPr>
              <a:t>Riconoscimento del caregiver familiare nel sistema integrato di interventi e servizi sociali, sanitari e sociosanitari</a:t>
            </a:r>
            <a:r>
              <a:rPr lang="it-IT" altLang="it-IT" sz="2800" dirty="0">
                <a:solidFill>
                  <a:srgbClr val="21449C"/>
                </a:solidFill>
              </a:rPr>
              <a:t>)</a:t>
            </a:r>
            <a:br>
              <a:rPr lang="it-IT" altLang="it-IT" sz="2800" dirty="0">
                <a:solidFill>
                  <a:srgbClr val="21449C"/>
                </a:solidFill>
              </a:rPr>
            </a:br>
            <a:endParaRPr lang="it-IT" altLang="it-IT" sz="2800" dirty="0">
              <a:solidFill>
                <a:srgbClr val="21449C"/>
              </a:solidFill>
            </a:endParaRPr>
          </a:p>
        </p:txBody>
      </p:sp>
      <p:sp>
        <p:nvSpPr>
          <p:cNvPr id="27651" name="Segnaposto contenuto 2">
            <a:extLst>
              <a:ext uri="{FF2B5EF4-FFF2-40B4-BE49-F238E27FC236}">
                <a16:creationId xmlns:a16="http://schemas.microsoft.com/office/drawing/2014/main" id="{CBF5EA17-B151-D6F9-6991-0C7D9F28C1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2420938"/>
            <a:ext cx="8636000" cy="4103687"/>
          </a:xfrm>
        </p:spPr>
        <p:txBody>
          <a:bodyPr/>
          <a:lstStyle/>
          <a:p>
            <a:pPr algn="just"/>
            <a:r>
              <a:rPr lang="it-IT" altLang="it-IT" sz="2400" dirty="0">
                <a:solidFill>
                  <a:srgbClr val="21449C"/>
                </a:solidFill>
              </a:rPr>
              <a:t>Il riconoscimento avviene nel corso del processo di presa in carico integrata della persona assistita, da parte dei Servizi sociali dei Comuni e dei servizi delle Aziende sanitarie;</a:t>
            </a:r>
          </a:p>
          <a:p>
            <a:pPr algn="just"/>
            <a:r>
              <a:rPr lang="it-IT" altLang="it-IT" sz="2400" dirty="0">
                <a:solidFill>
                  <a:srgbClr val="21449C"/>
                </a:solidFill>
              </a:rPr>
              <a:t>Il riconoscimento è attestato nel progetto personalizzato, redatto con il concorso del caregiver, che esprime liberamente e consapevolmente la sua disponibilità a svolgere le attività descritte nel progetto;</a:t>
            </a:r>
          </a:p>
          <a:p>
            <a:pPr algn="just"/>
            <a:r>
              <a:rPr lang="it-IT" altLang="it-IT" sz="2400" dirty="0">
                <a:solidFill>
                  <a:srgbClr val="21449C"/>
                </a:solidFill>
              </a:rPr>
              <a:t>L’assistito, anche attraverso legali rappresentanti, esprime esplicito consenso al riconoscimento del caregiver, sottoscrivendo il progetto.</a:t>
            </a:r>
          </a:p>
          <a:p>
            <a:pPr marL="0" indent="0">
              <a:buFontTx/>
              <a:buNone/>
            </a:pPr>
            <a:endParaRPr lang="it-IT" altLang="it-IT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olo 1">
            <a:extLst>
              <a:ext uri="{FF2B5EF4-FFF2-40B4-BE49-F238E27FC236}">
                <a16:creationId xmlns:a16="http://schemas.microsoft.com/office/drawing/2014/main" id="{396C3C28-F802-04B9-8520-59F7C1B077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 altLang="it-IT" dirty="0">
                <a:solidFill>
                  <a:srgbClr val="21449C"/>
                </a:solidFill>
              </a:rPr>
              <a:t>Art. 1 (</a:t>
            </a:r>
            <a:r>
              <a:rPr lang="it-IT" altLang="it-IT" i="1" dirty="0">
                <a:solidFill>
                  <a:srgbClr val="21449C"/>
                </a:solidFill>
              </a:rPr>
              <a:t>Principi e finalità</a:t>
            </a:r>
            <a:r>
              <a:rPr lang="it-IT" altLang="it-IT" dirty="0">
                <a:solidFill>
                  <a:srgbClr val="21449C"/>
                </a:solidFill>
              </a:rPr>
              <a:t>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C6B3D6-0F4F-2868-84A4-4F4BE4F40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2205038"/>
            <a:ext cx="8058150" cy="3505200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r>
              <a:rPr lang="it-IT" dirty="0">
                <a:solidFill>
                  <a:srgbClr val="21449C"/>
                </a:solidFill>
              </a:rPr>
              <a:t>3. La Regione tutela i bisogni del caregiver familiare in termini di salute, sostegno psicologico, informazione e orientamento, formazione, conciliazione delle esigenze personali di vita sociale, lavorativa e di studio.</a:t>
            </a:r>
          </a:p>
          <a:p>
            <a:pPr>
              <a:defRPr/>
            </a:pPr>
            <a:endParaRPr lang="it-IT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egnaposto contenuto 1">
            <a:extLst>
              <a:ext uri="{FF2B5EF4-FFF2-40B4-BE49-F238E27FC236}">
                <a16:creationId xmlns:a16="http://schemas.microsoft.com/office/drawing/2014/main" id="{82A64B4E-88FD-8C54-FB84-AFB9C4F6C0AE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32142507"/>
              </p:ext>
            </p:extLst>
          </p:nvPr>
        </p:nvGraphicFramePr>
        <p:xfrm>
          <a:off x="0" y="1412875"/>
          <a:ext cx="9036050" cy="403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0742211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egnaposto contenuto 1">
            <a:extLst>
              <a:ext uri="{FF2B5EF4-FFF2-40B4-BE49-F238E27FC236}">
                <a16:creationId xmlns:a16="http://schemas.microsoft.com/office/drawing/2014/main" id="{82A64B4E-88FD-8C54-FB84-AFB9C4F6C0AE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95869849"/>
              </p:ext>
            </p:extLst>
          </p:nvPr>
        </p:nvGraphicFramePr>
        <p:xfrm>
          <a:off x="0" y="1412874"/>
          <a:ext cx="9036496" cy="42483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4076139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DecimaWE Rg"/>
        <a:ea typeface=""/>
        <a:cs typeface=""/>
      </a:majorFont>
      <a:minorFont>
        <a:latin typeface="DecimaWE R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DecimaWE Rg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DecimaWE Rg" pitchFamily="2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352C930674E8D4089CF9AC7C6BFE24E" ma:contentTypeVersion="1" ma:contentTypeDescription="Creare un nuovo documento." ma:contentTypeScope="" ma:versionID="add8473f10a9b6288790a8df39bb2f6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007027eaa144eb809f075463d81fdffa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Data inizio pianificazion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Data fine pianificazion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D85DB0ED-2AF6-489E-8824-9796509645E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F6BD3F3-9C38-4ADD-9C62-8CE5F8B265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7623C07-D76A-4E22-BBFD-5A73552D2EB4}">
  <ds:schemaRefs>
    <ds:schemaRef ds:uri="http://purl.org/dc/dcmitype/"/>
    <ds:schemaRef ds:uri="http://www.w3.org/XML/1998/namespac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sharepoint/v3"/>
    <ds:schemaRef ds:uri="http://schemas.microsoft.com/office/2006/metadata/properties"/>
    <ds:schemaRef ds:uri="http://purl.org/dc/elements/1.1/"/>
  </ds:schemaRefs>
</ds:datastoreItem>
</file>

<file path=customXml/itemProps4.xml><?xml version="1.0" encoding="utf-8"?>
<ds:datastoreItem xmlns:ds="http://schemas.openxmlformats.org/officeDocument/2006/customXml" ds:itemID="{7CAF3D23-16E4-44CB-BB9B-A5307976D176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5338</TotalTime>
  <Words>773</Words>
  <Application>Microsoft Office PowerPoint</Application>
  <PresentationFormat>Presentazione su schermo (4:3)</PresentationFormat>
  <Paragraphs>47</Paragraphs>
  <Slides>11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11</vt:i4>
      </vt:variant>
    </vt:vector>
  </HeadingPairs>
  <TitlesOfParts>
    <vt:vector size="22" baseType="lpstr">
      <vt:lpstr>Arial</vt:lpstr>
      <vt:lpstr>Calibri</vt:lpstr>
      <vt:lpstr>Calibri Light</vt:lpstr>
      <vt:lpstr>DecimaUNI02 Rg</vt:lpstr>
      <vt:lpstr>DecimaW03 Rg</vt:lpstr>
      <vt:lpstr>DecimaWE Rg</vt:lpstr>
      <vt:lpstr>Lato</vt:lpstr>
      <vt:lpstr>Times New Roman</vt:lpstr>
      <vt:lpstr>Wingdings</vt:lpstr>
      <vt:lpstr>Struttura predefinita</vt:lpstr>
      <vt:lpstr>Personalizza struttura</vt:lpstr>
      <vt:lpstr>Presentazione standard di PowerPoint</vt:lpstr>
      <vt:lpstr>Presentazione standard di PowerPoint</vt:lpstr>
      <vt:lpstr>Art. 1 (Principi e finalità)</vt:lpstr>
      <vt:lpstr>Art. 2 (co. 1 - Definizione nazionale)</vt:lpstr>
      <vt:lpstr>Art. 2 (co. 2 – estensione regionale)</vt:lpstr>
      <vt:lpstr>Art. 3 (Riconoscimento del caregiver familiare nel sistema integrato di interventi e servizi sociali, sanitari e sociosanitari) </vt:lpstr>
      <vt:lpstr>Art. 1 (Principi e finalità)</vt:lpstr>
      <vt:lpstr>Presentazione standard di PowerPoint</vt:lpstr>
      <vt:lpstr>Presentazione standard di PowerPoint</vt:lpstr>
      <vt:lpstr>Presentazione standard di PowerPoint</vt:lpstr>
      <vt:lpstr>Art. 7 (Piano triennale)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sandro</dc:creator>
  <cp:lastModifiedBy>Demarchi Chiara</cp:lastModifiedBy>
  <cp:revision>311</cp:revision>
  <cp:lastPrinted>2022-06-15T15:28:04Z</cp:lastPrinted>
  <dcterms:created xsi:type="dcterms:W3CDTF">2006-02-07T08:20:31Z</dcterms:created>
  <dcterms:modified xsi:type="dcterms:W3CDTF">2023-10-04T10:30:52Z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pologia">
    <vt:lpwstr>Varie</vt:lpwstr>
  </property>
  <property fmtid="{D5CDD505-2E9C-101B-9397-08002B2CF9AE}" pid="3" name="display_urn:schemas-microsoft-com:office:office#Editor">
    <vt:lpwstr>Polano Paola</vt:lpwstr>
  </property>
  <property fmtid="{D5CDD505-2E9C-101B-9397-08002B2CF9AE}" pid="4" name="display_urn:schemas-microsoft-com:office:office#Author">
    <vt:lpwstr>Polano Paola</vt:lpwstr>
  </property>
  <property fmtid="{D5CDD505-2E9C-101B-9397-08002B2CF9AE}" pid="5" name="ContentTypeId">
    <vt:lpwstr>0x0101000352C930674E8D4089CF9AC7C6BFE24E</vt:lpwstr>
  </property>
</Properties>
</file>